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7" r:id="rId2"/>
    <p:sldId id="295" r:id="rId3"/>
    <p:sldId id="269" r:id="rId4"/>
    <p:sldId id="274" r:id="rId5"/>
    <p:sldId id="258" r:id="rId6"/>
    <p:sldId id="277" r:id="rId7"/>
    <p:sldId id="276" r:id="rId8"/>
    <p:sldId id="257" r:id="rId9"/>
    <p:sldId id="296" r:id="rId10"/>
    <p:sldId id="275" r:id="rId11"/>
    <p:sldId id="278" r:id="rId12"/>
    <p:sldId id="279" r:id="rId13"/>
    <p:sldId id="280" r:id="rId14"/>
    <p:sldId id="281" r:id="rId15"/>
    <p:sldId id="282" r:id="rId16"/>
    <p:sldId id="294" r:id="rId17"/>
    <p:sldId id="270" r:id="rId18"/>
    <p:sldId id="292" r:id="rId19"/>
    <p:sldId id="271" r:id="rId20"/>
    <p:sldId id="272" r:id="rId21"/>
    <p:sldId id="261" r:id="rId22"/>
    <p:sldId id="293" r:id="rId23"/>
    <p:sldId id="297" r:id="rId24"/>
    <p:sldId id="298" r:id="rId25"/>
    <p:sldId id="29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37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77009-1773-489D-AA8D-A67715C14CF3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04738-1898-46A1-8911-FAA5F46684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461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491EE3-9208-4888-87B7-F725F6EB47C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743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057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71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182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992815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93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3137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8397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645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6160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87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723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973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837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12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269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811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886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5CB38-E026-4E82-B212-8EEDD0FC6B3A}" type="datetimeFigureOut">
              <a:rPr lang="ru-RU" smtClean="0"/>
              <a:pPr/>
              <a:t>05.02.2014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CBF82-4E72-4C9A-A20D-3DAAE04E0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4141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emf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emf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400"/>
            <a:ext cx="12192001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129867" y="5604933"/>
            <a:ext cx="522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/>
              <a:t>И.Ф.Зарипов</a:t>
            </a:r>
            <a:r>
              <a:rPr lang="ru-RU" dirty="0" smtClean="0"/>
              <a:t> – глава Тюлячинского муниципального района РТ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875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29574" y="1370485"/>
            <a:ext cx="4778207" cy="34216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17" y="2895601"/>
            <a:ext cx="4855652" cy="32318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28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7767" y="229460"/>
            <a:ext cx="8218120" cy="176189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44168" y="3788875"/>
            <a:ext cx="4535488" cy="294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Тюлячинский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промышленный парк (ООО «УК Созидание») является членом РОО «Деловая Россия»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613" y="3788875"/>
            <a:ext cx="4333547" cy="290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80" y="1700643"/>
            <a:ext cx="4242489" cy="187220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18357" t="10864" r="57894" b="75803"/>
          <a:stretch/>
        </p:blipFill>
        <p:spPr>
          <a:xfrm>
            <a:off x="1716177" y="1700644"/>
            <a:ext cx="4320479" cy="1872208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177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4" t="14413" r="15085" b="-190"/>
          <a:stretch/>
        </p:blipFill>
        <p:spPr>
          <a:xfrm>
            <a:off x="1885629" y="596900"/>
            <a:ext cx="8452171" cy="57444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42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29" y="850900"/>
            <a:ext cx="8629578" cy="574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673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0228" y="825335"/>
            <a:ext cx="8622998" cy="574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02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988"/>
          <a:stretch/>
        </p:blipFill>
        <p:spPr>
          <a:xfrm>
            <a:off x="2255843" y="895580"/>
            <a:ext cx="7827957" cy="5568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28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31" y="634452"/>
            <a:ext cx="4682827" cy="31218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71" y="3514773"/>
            <a:ext cx="4682827" cy="31218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404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52596" y="334610"/>
            <a:ext cx="8305800" cy="571496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Современное состояние ПП «Тюлячи»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4774" y="1227701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ООО «Кряж»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7533" y="2388833"/>
            <a:ext cx="5374944" cy="3300767"/>
          </a:xfrm>
          <a:prstGeom prst="rect">
            <a:avLst/>
          </a:prstGeom>
        </p:spPr>
      </p:pic>
      <p:pic>
        <p:nvPicPr>
          <p:cNvPr id="12" name="Рисунок 11" descr="IMG_080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3605" y="1648080"/>
            <a:ext cx="2358390" cy="16389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Рисунок 12" descr="IMG_259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08015" y="1644270"/>
            <a:ext cx="2358390" cy="16427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05" y="3608610"/>
            <a:ext cx="2358390" cy="14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5" name="Рисунок 14" descr="IMG_0816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08015" y="3608610"/>
            <a:ext cx="2358390" cy="14713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4733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52596" y="334610"/>
            <a:ext cx="8305800" cy="571496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Современное состояние ПП «Тюлячи»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7291" y="1822124"/>
            <a:ext cx="5256410" cy="32137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b="50805"/>
          <a:stretch/>
        </p:blipFill>
        <p:spPr>
          <a:xfrm>
            <a:off x="4372808" y="4976609"/>
            <a:ext cx="3465376" cy="1713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575" y="2019753"/>
            <a:ext cx="2427289" cy="1807179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28" y="2019753"/>
            <a:ext cx="2233472" cy="1807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575" y="4065003"/>
            <a:ext cx="2427289" cy="1823212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28" y="4065003"/>
            <a:ext cx="2233472" cy="18232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5733" y="1040949"/>
            <a:ext cx="1126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ООО </a:t>
            </a:r>
            <a:r>
              <a:rPr lang="ru-RU" sz="2800" dirty="0" smtClean="0"/>
              <a:t>«Тюлячинские стальные профили»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7847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1488" y="1357299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ООО «</a:t>
            </a:r>
            <a:r>
              <a:rPr lang="ru-RU" sz="3600" dirty="0" err="1"/>
              <a:t>Фимако</a:t>
            </a:r>
            <a:r>
              <a:rPr lang="ru-RU" sz="3600" dirty="0"/>
              <a:t>»</a:t>
            </a:r>
          </a:p>
        </p:txBody>
      </p:sp>
      <p:pic>
        <p:nvPicPr>
          <p:cNvPr id="9" name="Рисунок 8" descr="фо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0715" y="2003630"/>
            <a:ext cx="2964765" cy="2223574"/>
          </a:xfrm>
          <a:prstGeom prst="rect">
            <a:avLst/>
          </a:prstGeom>
        </p:spPr>
      </p:pic>
      <p:pic>
        <p:nvPicPr>
          <p:cNvPr id="14" name="Рисунок 13" descr="турецкий консу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135" y="2003629"/>
            <a:ext cx="2964765" cy="22235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5" y="4450224"/>
            <a:ext cx="2964765" cy="2223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022" y="4450223"/>
            <a:ext cx="2947457" cy="2282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/>
          <a:srcRect r="19041"/>
          <a:stretch/>
        </p:blipFill>
        <p:spPr>
          <a:xfrm>
            <a:off x="3832347" y="2458535"/>
            <a:ext cx="4598743" cy="353733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952596" y="334610"/>
            <a:ext cx="8305800" cy="571496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Современное состояние ПП «Тюлячи»</a:t>
            </a:r>
          </a:p>
        </p:txBody>
      </p:sp>
    </p:spTree>
    <p:extLst>
      <p:ext uri="{BB962C8B-B14F-4D97-AF65-F5344CB8AC3E}">
        <p14:creationId xmlns="" xmlns:p14="http://schemas.microsoft.com/office/powerpoint/2010/main" val="23314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880" y="4989964"/>
            <a:ext cx="9678987" cy="1478570"/>
          </a:xfrm>
        </p:spPr>
        <p:txBody>
          <a:bodyPr>
            <a:normAutofit/>
          </a:bodyPr>
          <a:lstStyle/>
          <a:p>
            <a:pPr algn="r"/>
            <a:r>
              <a:rPr lang="ru-RU" sz="1800" i="1" cap="none" dirty="0" smtClean="0"/>
              <a:t>Послание Президента Республики Татарстан Р.Н.Минниханова </a:t>
            </a:r>
            <a:br>
              <a:rPr lang="ru-RU" sz="1800" i="1" cap="none" dirty="0" smtClean="0"/>
            </a:br>
            <a:r>
              <a:rPr lang="ru-RU" sz="1800" i="1" cap="none" dirty="0" smtClean="0"/>
              <a:t>Государственному Совету, 2013 г.</a:t>
            </a:r>
            <a:endParaRPr lang="ru-RU" sz="1800" i="1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3200" y="928687"/>
            <a:ext cx="7882467" cy="3914246"/>
          </a:xfrm>
        </p:spPr>
        <p:txBody>
          <a:bodyPr>
            <a:normAutofit fontScale="92500" lnSpcReduction="20000"/>
          </a:bodyPr>
          <a:lstStyle/>
          <a:p>
            <a:pPr marL="0" indent="627063" algn="just">
              <a:buNone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усилить работу муниципалитетов по созданию индустриальных площадок в районах республики.</a:t>
            </a:r>
          </a:p>
          <a:p>
            <a:pPr marL="0" indent="627063" algn="just">
              <a:buNone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Самое главное - создавать условия для бизнеса. От его успешной работы зависит наше благополучие. За каждое предприятие, за каждое рабочее место надо бороться.</a:t>
            </a:r>
          </a:p>
          <a:p>
            <a:pPr marL="0" indent="627063" algn="just">
              <a:buNone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задача – стимулировать развитие духа предпринимательства, чтобы граждане получали удовлетворение от ведения собственного дела.</a:t>
            </a:r>
          </a:p>
          <a:p>
            <a:pPr marL="0" indent="0" algn="just">
              <a:buNone/>
            </a:pP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359" y="1339937"/>
            <a:ext cx="3569138" cy="2384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47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9015" y="1402805"/>
            <a:ext cx="459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ООО «Авангард строй»</a:t>
            </a:r>
          </a:p>
        </p:txBody>
      </p:sp>
      <p:pic>
        <p:nvPicPr>
          <p:cNvPr id="16" name="Рисунок 15" descr="IMG_26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289" y="1834211"/>
            <a:ext cx="3426967" cy="22816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82" y="4283037"/>
            <a:ext cx="3089018" cy="2316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82" y="1834211"/>
            <a:ext cx="3089018" cy="23167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r="16959"/>
          <a:stretch/>
        </p:blipFill>
        <p:spPr>
          <a:xfrm>
            <a:off x="3854690" y="2408335"/>
            <a:ext cx="4554058" cy="3415123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8" y="4381856"/>
            <a:ext cx="3426967" cy="2217943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952596" y="334610"/>
            <a:ext cx="8305800" cy="571496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Современное состояние ПП «Тюлячи»</a:t>
            </a:r>
          </a:p>
        </p:txBody>
      </p:sp>
    </p:spTree>
    <p:extLst>
      <p:ext uri="{BB962C8B-B14F-4D97-AF65-F5344CB8AC3E}">
        <p14:creationId xmlns="" xmlns:p14="http://schemas.microsoft.com/office/powerpoint/2010/main" val="33814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3514380" y="997089"/>
            <a:ext cx="5163239" cy="818797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ООО «Система групп»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2" y="1641004"/>
            <a:ext cx="3072128" cy="22382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" y="4041943"/>
            <a:ext cx="3063343" cy="2231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556" y="1641004"/>
            <a:ext cx="3083679" cy="224667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952596" y="334610"/>
            <a:ext cx="8305800" cy="571496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Современное состояние ПП «Тюлячи»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7781" y="2270020"/>
            <a:ext cx="6098703" cy="379784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555" y="4041943"/>
            <a:ext cx="3083679" cy="2226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083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85" y="2132856"/>
            <a:ext cx="8732221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9179" y="262466"/>
            <a:ext cx="8886811" cy="1438589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Эскиз производственного здания площадью 2 </a:t>
            </a:r>
            <a:r>
              <a:rPr lang="ru-RU" b="1" cap="none" dirty="0" err="1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тыс.кв.м</a:t>
            </a:r>
            <a:endParaRPr lang="ru-RU" b="1" cap="none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49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280" y="240163"/>
            <a:ext cx="9905998" cy="147857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Энергетический центр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684" t="11310" r="11382" b="5976"/>
          <a:stretch/>
        </p:blipFill>
        <p:spPr>
          <a:xfrm>
            <a:off x="1744550" y="1295401"/>
            <a:ext cx="8898049" cy="52448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79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1559179" y="262466"/>
            <a:ext cx="8886811" cy="1438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cap="none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мощность </a:t>
            </a:r>
          </a:p>
          <a:p>
            <a:pPr algn="ctr"/>
            <a:r>
              <a:rPr lang="ru-RU" b="1" cap="none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Промышленного парка «Тюлячи»</a:t>
            </a:r>
            <a:endParaRPr lang="ru-RU" b="1" cap="none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79213" y="1630579"/>
          <a:ext cx="7743720" cy="4875220"/>
        </p:xfrm>
        <a:graphic>
          <a:graphicData uri="http://schemas.openxmlformats.org/drawingml/2006/table">
            <a:tbl>
              <a:tblPr/>
              <a:tblGrid>
                <a:gridCol w="3417015"/>
                <a:gridCol w="2110072"/>
                <a:gridCol w="2216633"/>
              </a:tblGrid>
              <a:tr h="528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этап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2013-2014 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этап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2015-2018 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Объем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инвестиций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млн. рублей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млн. рублей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928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Объем выпускаемой продукции, в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млн.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млн.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Количество рабочих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мест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человек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человек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464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Средняя заработная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плата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тыс.рублей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тыс.рублей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Объем налоговых отчислений в бюджеты всех уровней, в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млн.рублей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180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млн.рублей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846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0223" y="3412066"/>
            <a:ext cx="8791575" cy="1210733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494"/>
          <a:stretch/>
        </p:blipFill>
        <p:spPr>
          <a:xfrm>
            <a:off x="5319710" y="912283"/>
            <a:ext cx="1905000" cy="2135717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="" xmlns:p14="http://schemas.microsoft.com/office/powerpoint/2010/main" val="18103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49"/>
          <p:cNvSpPr txBox="1">
            <a:spLocks noChangeArrowheads="1"/>
          </p:cNvSpPr>
          <p:nvPr/>
        </p:nvSpPr>
        <p:spPr bwMode="auto">
          <a:xfrm>
            <a:off x="1809721" y="214291"/>
            <a:ext cx="86423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Промышленный парк «ТЮЛЯЧИ»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738284" y="1049845"/>
            <a:ext cx="8713786" cy="5621005"/>
            <a:chOff x="179388" y="1341438"/>
            <a:chExt cx="8713786" cy="4999211"/>
          </a:xfrm>
        </p:grpSpPr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250825" y="1341438"/>
              <a:ext cx="3663950" cy="23653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xtLst/>
          </p:spPr>
        </p:pic>
        <p:sp>
          <p:nvSpPr>
            <p:cNvPr id="16390" name="Скругленная прямоугольная выноска 10"/>
            <p:cNvSpPr>
              <a:spLocks noChangeArrowheads="1"/>
            </p:cNvSpPr>
            <p:nvPr/>
          </p:nvSpPr>
          <p:spPr bwMode="auto">
            <a:xfrm>
              <a:off x="179388" y="3860800"/>
              <a:ext cx="3530600" cy="2449513"/>
            </a:xfrm>
            <a:prstGeom prst="wedgeRoundRectCallout">
              <a:avLst>
                <a:gd name="adj1" fmla="val -28903"/>
                <a:gd name="adj2" fmla="val -85750"/>
                <a:gd name="adj3" fmla="val 16667"/>
              </a:avLst>
            </a:prstGeom>
            <a:solidFill>
              <a:schemeClr val="bg1">
                <a:alpha val="59999"/>
              </a:schemeClr>
            </a:solidFill>
            <a:ln w="19050" algn="ctr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r"/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391" name="TextBox 7"/>
            <p:cNvSpPr txBox="1">
              <a:spLocks noChangeArrowheads="1"/>
            </p:cNvSpPr>
            <p:nvPr/>
          </p:nvSpPr>
          <p:spPr bwMode="auto">
            <a:xfrm>
              <a:off x="1116013" y="2636838"/>
              <a:ext cx="1285929" cy="410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000000"/>
                  </a:solidFill>
                  <a:latin typeface="Verdana" pitchFamily="34" charset="0"/>
                </a:rPr>
                <a:t>Республика </a:t>
              </a:r>
            </a:p>
            <a:p>
              <a:r>
                <a:rPr lang="ru-RU" sz="1200" b="1" dirty="0">
                  <a:solidFill>
                    <a:srgbClr val="000000"/>
                  </a:solidFill>
                  <a:latin typeface="Verdana" pitchFamily="34" charset="0"/>
                </a:rPr>
                <a:t>Татарстан</a:t>
              </a:r>
            </a:p>
          </p:txBody>
        </p:sp>
        <p:pic>
          <p:nvPicPr>
            <p:cNvPr id="16392" name="Рисунок 9" descr="image674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831" y="3965749"/>
              <a:ext cx="3563938" cy="237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Скругленная прямоугольная выноска 11"/>
            <p:cNvSpPr>
              <a:spLocks noChangeArrowheads="1"/>
            </p:cNvSpPr>
            <p:nvPr/>
          </p:nvSpPr>
          <p:spPr bwMode="auto">
            <a:xfrm flipH="1">
              <a:off x="4140199" y="1341438"/>
              <a:ext cx="4752975" cy="4967287"/>
            </a:xfrm>
            <a:prstGeom prst="wedgeRoundRectCallout">
              <a:avLst>
                <a:gd name="adj1" fmla="val 104967"/>
                <a:gd name="adj2" fmla="val 18128"/>
                <a:gd name="adj3" fmla="val 16667"/>
              </a:avLst>
            </a:prstGeom>
            <a:solidFill>
              <a:schemeClr val="bg1">
                <a:alpha val="59999"/>
              </a:schemeClr>
            </a:solidFill>
            <a:ln w="19050" algn="ctr">
              <a:solidFill>
                <a:schemeClr val="accent2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r"/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394" name="TextBox 3"/>
            <p:cNvSpPr txBox="1">
              <a:spLocks noChangeArrowheads="1"/>
            </p:cNvSpPr>
            <p:nvPr/>
          </p:nvSpPr>
          <p:spPr bwMode="auto">
            <a:xfrm>
              <a:off x="4256808" y="1788806"/>
              <a:ext cx="4464050" cy="52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Парк разместится на территории 33 га на границе с.Тюлячи</a:t>
              </a:r>
            </a:p>
          </p:txBody>
        </p:sp>
        <p:sp>
          <p:nvSpPr>
            <p:cNvPr id="16395" name="TextBox 14"/>
            <p:cNvSpPr txBox="1">
              <a:spLocks noChangeArrowheads="1"/>
            </p:cNvSpPr>
            <p:nvPr/>
          </p:nvSpPr>
          <p:spPr bwMode="auto">
            <a:xfrm>
              <a:off x="1116013" y="4293096"/>
              <a:ext cx="1037463" cy="246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 b="1" dirty="0" err="1">
                  <a:solidFill>
                    <a:srgbClr val="000000"/>
                  </a:solidFill>
                  <a:latin typeface="Verdana" pitchFamily="34" charset="0"/>
                </a:rPr>
                <a:t>С.Тюлячи</a:t>
              </a:r>
              <a:endParaRPr lang="ru-RU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60" y="2251593"/>
            <a:ext cx="4436194" cy="378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099670" y="2540593"/>
            <a:ext cx="8640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4-й участок</a:t>
            </a:r>
          </a:p>
        </p:txBody>
      </p:sp>
      <p:sp>
        <p:nvSpPr>
          <p:cNvPr id="18" name="Прямоугольник 17"/>
          <p:cNvSpPr/>
          <p:nvPr/>
        </p:nvSpPr>
        <p:spPr>
          <a:xfrm rot="20543844">
            <a:off x="6243327" y="4887497"/>
            <a:ext cx="71438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56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4988" t="6811" r="14878" b="4698"/>
          <a:stretch/>
        </p:blipFill>
        <p:spPr>
          <a:xfrm>
            <a:off x="1361685" y="368069"/>
            <a:ext cx="9842935" cy="6327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5899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6259" t="16898" r="36058" b="11564"/>
          <a:stretch/>
        </p:blipFill>
        <p:spPr>
          <a:xfrm>
            <a:off x="2221593" y="823163"/>
            <a:ext cx="3219698" cy="46800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36349" t="17514" r="36032" b="11235"/>
          <a:stretch/>
        </p:blipFill>
        <p:spPr>
          <a:xfrm>
            <a:off x="6865257" y="1436914"/>
            <a:ext cx="3222170" cy="467584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368417" lon="1075052" rev="21029161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762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81" y="1290638"/>
            <a:ext cx="4990016" cy="53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9067" y="241068"/>
            <a:ext cx="756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ИНВЕСТИЦИОННЫЙ ПРОЕКТ ПО ПРОИЗВОДСТВУ МНОГОСЛОЙНЫХ ПЛЕНОЧНЫХ </a:t>
            </a:r>
            <a:r>
              <a:rPr lang="ru-RU" sz="2400" dirty="0" smtClean="0">
                <a:solidFill>
                  <a:srgbClr val="002060"/>
                </a:solidFill>
              </a:rPr>
              <a:t>МАТЕРИАЛОВ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85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097089" y="332847"/>
            <a:ext cx="96800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по изготовлению битумной добавки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32" y="1127654"/>
            <a:ext cx="4950672" cy="346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1" y="3174372"/>
            <a:ext cx="5171316" cy="330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1671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9917" y="-11029"/>
            <a:ext cx="7304862" cy="1478570"/>
          </a:xfrm>
        </p:spPr>
        <p:txBody>
          <a:bodyPr/>
          <a:lstStyle/>
          <a:p>
            <a:r>
              <a:rPr lang="ru-RU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парк «Тюлячи»</a:t>
            </a:r>
            <a:endParaRPr lang="ru-RU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77181" y="1467541"/>
            <a:ext cx="10710333" cy="5257800"/>
            <a:chOff x="1453704" y="1690688"/>
            <a:chExt cx="8786812" cy="4314825"/>
          </a:xfrm>
        </p:grpSpPr>
        <p:grpSp>
          <p:nvGrpSpPr>
            <p:cNvPr id="7" name="Группа 2"/>
            <p:cNvGrpSpPr>
              <a:grpSpLocks/>
            </p:cNvGrpSpPr>
            <p:nvPr/>
          </p:nvGrpSpPr>
          <p:grpSpPr bwMode="auto">
            <a:xfrm>
              <a:off x="1453704" y="1690688"/>
              <a:ext cx="8786812" cy="4314825"/>
              <a:chOff x="214282" y="1428736"/>
              <a:chExt cx="8786874" cy="4314378"/>
            </a:xfrm>
          </p:grpSpPr>
          <p:pic>
            <p:nvPicPr>
              <p:cNvPr id="8" name="Рисунок 5" descr="Безымянный.bmp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282" y="1428736"/>
                <a:ext cx="8786874" cy="4314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547791" y="2852576"/>
                <a:ext cx="792168" cy="50477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dirty="0"/>
                  <a:t>КРЯЖ </a:t>
                </a:r>
              </a:p>
              <a:p>
                <a:pPr algn="ctr">
                  <a:defRPr/>
                </a:pPr>
                <a:r>
                  <a:rPr lang="ru-RU" sz="1200" dirty="0"/>
                  <a:t>1 га</a:t>
                </a: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684185" y="2852576"/>
                <a:ext cx="792168" cy="50477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000" dirty="0"/>
                  <a:t>Авангард строй</a:t>
                </a:r>
              </a:p>
              <a:p>
                <a:pPr algn="ctr">
                  <a:defRPr/>
                </a:pPr>
                <a:r>
                  <a:rPr lang="ru-RU" sz="1000" dirty="0"/>
                  <a:t> 1 га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3438073" y="3036448"/>
                <a:ext cx="806900" cy="7555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200" dirty="0"/>
                  <a:t>ФИМАКО</a:t>
                </a:r>
              </a:p>
              <a:p>
                <a:pPr algn="ctr">
                  <a:defRPr/>
                </a:pPr>
                <a:r>
                  <a:rPr lang="ru-RU" sz="1200" dirty="0"/>
                  <a:t>2,7 га</a:t>
                </a:r>
              </a:p>
            </p:txBody>
          </p:sp>
        </p:grpSp>
        <p:sp>
          <p:nvSpPr>
            <p:cNvPr id="3" name="Прямоугольник 2"/>
            <p:cNvSpPr/>
            <p:nvPr/>
          </p:nvSpPr>
          <p:spPr>
            <a:xfrm>
              <a:off x="5512306" y="3301286"/>
              <a:ext cx="450279" cy="75622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170614" y="3913206"/>
              <a:ext cx="817504" cy="38574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29693" y="3459583"/>
              <a:ext cx="615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err="1" smtClean="0"/>
                <a:t>Фимако</a:t>
              </a:r>
              <a:endParaRPr lang="ru-RU" sz="800" dirty="0" smtClean="0"/>
            </a:p>
            <a:p>
              <a:pPr algn="ctr"/>
              <a:r>
                <a:rPr lang="ru-RU" sz="800" dirty="0" smtClean="0"/>
                <a:t>2 га</a:t>
              </a:r>
              <a:endParaRPr lang="ru-RU" sz="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30356" y="3967578"/>
              <a:ext cx="6850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dirty="0" smtClean="0"/>
                <a:t>УК «Созидание»</a:t>
              </a:r>
            </a:p>
          </p:txBody>
        </p:sp>
        <p:sp>
          <p:nvSpPr>
            <p:cNvPr id="6" name="Прямоугольный треугольник 5"/>
            <p:cNvSpPr/>
            <p:nvPr/>
          </p:nvSpPr>
          <p:spPr>
            <a:xfrm rot="10800000">
              <a:off x="4730750" y="4435475"/>
              <a:ext cx="692150" cy="885825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26000" y="4468019"/>
              <a:ext cx="75882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" dirty="0" err="1" smtClean="0"/>
                <a:t>Энергоцентр</a:t>
              </a:r>
              <a:endParaRPr lang="ru-RU" sz="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46986" y="4567346"/>
              <a:ext cx="615504" cy="252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dirty="0" err="1" smtClean="0">
                  <a:solidFill>
                    <a:schemeClr val="bg1"/>
                  </a:solidFill>
                </a:rPr>
                <a:t>Медакс</a:t>
              </a:r>
              <a:endParaRPr lang="ru-RU" sz="7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700" dirty="0" smtClean="0">
                  <a:solidFill>
                    <a:schemeClr val="bg1"/>
                  </a:solidFill>
                </a:rPr>
                <a:t>0,5 га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36221" y="4575040"/>
              <a:ext cx="615504" cy="265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dirty="0" err="1" smtClean="0">
                  <a:solidFill>
                    <a:schemeClr val="bg1"/>
                  </a:solidFill>
                </a:rPr>
                <a:t>Эмиральд</a:t>
              </a:r>
              <a:endParaRPr lang="ru-RU" sz="7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800" dirty="0" smtClean="0">
                  <a:solidFill>
                    <a:schemeClr val="bg1"/>
                  </a:solidFill>
                </a:rPr>
                <a:t>1,0 га</a:t>
              </a:r>
              <a:endParaRPr lang="ru-RU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1223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81" y="698849"/>
            <a:ext cx="4054051" cy="56070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67" y="801723"/>
            <a:ext cx="3974833" cy="55041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410605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TC104033919[[fn=Контур]]</Template>
  <TotalTime>514</TotalTime>
  <Words>285</Words>
  <Application>Microsoft Office PowerPoint</Application>
  <PresentationFormat>Произвольный</PresentationFormat>
  <Paragraphs>74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Контур</vt:lpstr>
      <vt:lpstr>Слайд 1</vt:lpstr>
      <vt:lpstr>Послание Президента Республики Татарстан Р.Н.Минниханова  Государственному Совету, 2013 г.</vt:lpstr>
      <vt:lpstr>Слайд 3</vt:lpstr>
      <vt:lpstr>Слайд 4</vt:lpstr>
      <vt:lpstr>Слайд 5</vt:lpstr>
      <vt:lpstr>Слайд 6</vt:lpstr>
      <vt:lpstr>Слайд 7</vt:lpstr>
      <vt:lpstr>Промышленный парк «Тюлячи»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ООО «Система групп»</vt:lpstr>
      <vt:lpstr>Эскиз производственного здания площадью 2 тыс.кв.м</vt:lpstr>
      <vt:lpstr>Энергетический центр</vt:lpstr>
      <vt:lpstr>Слайд 24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Руководитель</dc:creator>
  <cp:lastModifiedBy>Сергей</cp:lastModifiedBy>
  <cp:revision>56</cp:revision>
  <dcterms:created xsi:type="dcterms:W3CDTF">2014-01-19T05:10:17Z</dcterms:created>
  <dcterms:modified xsi:type="dcterms:W3CDTF">2014-02-05T06:32:48Z</dcterms:modified>
</cp:coreProperties>
</file>