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74" r:id="rId2"/>
    <p:sldId id="275" r:id="rId3"/>
    <p:sldId id="276" r:id="rId4"/>
    <p:sldId id="286" r:id="rId5"/>
    <p:sldId id="288" r:id="rId6"/>
    <p:sldId id="289" r:id="rId7"/>
    <p:sldId id="290" r:id="rId8"/>
    <p:sldId id="292" r:id="rId9"/>
    <p:sldId id="293" r:id="rId10"/>
    <p:sldId id="295" r:id="rId11"/>
    <p:sldId id="294" r:id="rId12"/>
  </p:sldIdLst>
  <p:sldSz cx="9144000" cy="5143500" type="screen16x9"/>
  <p:notesSz cx="6813550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Добранова Полина Валерьевна" initials="ДПВ" lastIdx="0" clrIdx="0"/>
  <p:cmAuthor id="1" name="С" initials="С" lastIdx="13" clrIdx="1"/>
  <p:cmAuthor id="2" name="Гергерт Альбина Владимировна" initials="ГАВ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54" d="100"/>
          <a:sy n="154" d="100"/>
        </p:scale>
        <p:origin x="384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9A7A6D-4ED7-46EF-998B-21A46841F139}" type="doc">
      <dgm:prSet loTypeId="urn:microsoft.com/office/officeart/2005/8/layout/defaul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704487B-3FB5-4867-9C72-F74670DC1E55}">
      <dgm:prSet custT="1"/>
      <dgm:spPr/>
      <dgm:t>
        <a:bodyPr/>
        <a:lstStyle/>
        <a:p>
          <a:r>
            <a:rPr lang="ru-RU" sz="2000" dirty="0" smtClean="0">
              <a:latin typeface="Arial" pitchFamily="34" charset="0"/>
              <a:cs typeface="Arial" pitchFamily="34" charset="0"/>
            </a:rPr>
            <a:t>постановление Кабинета Министров РТ от 13.08.2011 №676 </a:t>
          </a:r>
        </a:p>
        <a:p>
          <a:r>
            <a:rPr lang="ru-RU" sz="2000" dirty="0" smtClean="0">
              <a:latin typeface="Arial" pitchFamily="34" charset="0"/>
              <a:cs typeface="Arial" pitchFamily="34" charset="0"/>
            </a:rPr>
            <a:t>«О подготовке докладов об осуществлении государственного контроля (надзора), муниципального контроля в соответствующих сферах деятельности и об эффективности такого контроля (надзора)»</a:t>
          </a:r>
          <a:endParaRPr lang="ru-RU" sz="2000" dirty="0">
            <a:latin typeface="Arial" pitchFamily="34" charset="0"/>
            <a:cs typeface="Arial" pitchFamily="34" charset="0"/>
          </a:endParaRPr>
        </a:p>
      </dgm:t>
    </dgm:pt>
    <dgm:pt modelId="{A4D96919-460D-4AB5-B474-EC203647F450}" type="parTrans" cxnId="{9419CD0D-D833-420E-BAEE-3A19600C4E6C}">
      <dgm:prSet/>
      <dgm:spPr/>
      <dgm:t>
        <a:bodyPr/>
        <a:lstStyle/>
        <a:p>
          <a:endParaRPr lang="ru-RU" sz="1200">
            <a:latin typeface="Arial" pitchFamily="34" charset="0"/>
            <a:cs typeface="Arial" pitchFamily="34" charset="0"/>
          </a:endParaRPr>
        </a:p>
      </dgm:t>
    </dgm:pt>
    <dgm:pt modelId="{EBBE8B24-DB05-4B80-B88C-4548B5EA141A}" type="sibTrans" cxnId="{9419CD0D-D833-420E-BAEE-3A19600C4E6C}">
      <dgm:prSet/>
      <dgm:spPr/>
      <dgm:t>
        <a:bodyPr/>
        <a:lstStyle/>
        <a:p>
          <a:endParaRPr lang="ru-RU" sz="1200">
            <a:latin typeface="Arial" pitchFamily="34" charset="0"/>
            <a:cs typeface="Arial" pitchFamily="34" charset="0"/>
          </a:endParaRPr>
        </a:p>
      </dgm:t>
    </dgm:pt>
    <dgm:pt modelId="{09071B6D-2DD3-44A3-9AF1-EC05A166FF93}">
      <dgm:prSet custT="1"/>
      <dgm:spPr/>
      <dgm:t>
        <a:bodyPr/>
        <a:lstStyle/>
        <a:p>
          <a:r>
            <a:rPr lang="ru-RU" sz="2000" dirty="0" smtClean="0">
              <a:latin typeface="Arial" pitchFamily="34" charset="0"/>
              <a:cs typeface="Arial" pitchFamily="34" charset="0"/>
            </a:rPr>
            <a:t>постановление Правительства РФ от 5.04.2010 №215 </a:t>
          </a:r>
        </a:p>
        <a:p>
          <a:r>
            <a:rPr lang="ru-RU" sz="2000" dirty="0" smtClean="0">
              <a:latin typeface="Arial" pitchFamily="34" charset="0"/>
              <a:cs typeface="Arial" pitchFamily="34" charset="0"/>
            </a:rPr>
            <a:t>«Об утверждении Правил подготовки докладов об осуществлении государственного контроля (надзора), муниципального контроля в соответствующих сферах деятельности и об эффективности такого контроля (надзора)»</a:t>
          </a:r>
          <a:endParaRPr lang="ru-RU" sz="2000" dirty="0">
            <a:latin typeface="Arial" pitchFamily="34" charset="0"/>
            <a:cs typeface="Arial" pitchFamily="34" charset="0"/>
          </a:endParaRPr>
        </a:p>
      </dgm:t>
    </dgm:pt>
    <dgm:pt modelId="{876B218F-E24B-4B78-BEB5-70128DFC09EF}" type="sibTrans" cxnId="{D7A4965E-85CD-4F19-9532-DC8D713FC519}">
      <dgm:prSet/>
      <dgm:spPr/>
      <dgm:t>
        <a:bodyPr/>
        <a:lstStyle/>
        <a:p>
          <a:endParaRPr lang="ru-RU" sz="1200">
            <a:latin typeface="Arial" pitchFamily="34" charset="0"/>
            <a:cs typeface="Arial" pitchFamily="34" charset="0"/>
          </a:endParaRPr>
        </a:p>
      </dgm:t>
    </dgm:pt>
    <dgm:pt modelId="{7B2D20BA-89EB-446E-B70D-A2B03B64AB7E}" type="parTrans" cxnId="{D7A4965E-85CD-4F19-9532-DC8D713FC519}">
      <dgm:prSet/>
      <dgm:spPr/>
      <dgm:t>
        <a:bodyPr/>
        <a:lstStyle/>
        <a:p>
          <a:endParaRPr lang="ru-RU" sz="1200">
            <a:latin typeface="Arial" pitchFamily="34" charset="0"/>
            <a:cs typeface="Arial" pitchFamily="34" charset="0"/>
          </a:endParaRPr>
        </a:p>
      </dgm:t>
    </dgm:pt>
    <dgm:pt modelId="{EFE8A751-377C-40CD-AC67-67AED78D6B37}" type="pres">
      <dgm:prSet presAssocID="{A09A7A6D-4ED7-46EF-998B-21A46841F13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D81E835-DDBF-41C7-9DE7-A5A2A23C1935}" type="pres">
      <dgm:prSet presAssocID="{5704487B-3FB5-4867-9C72-F74670DC1E55}" presName="node" presStyleLbl="node1" presStyleIdx="0" presStyleCnt="2" custScaleY="1489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DB5D68-A88C-4CE1-97B8-861E29561859}" type="pres">
      <dgm:prSet presAssocID="{EBBE8B24-DB05-4B80-B88C-4548B5EA141A}" presName="sibTrans" presStyleCnt="0"/>
      <dgm:spPr/>
    </dgm:pt>
    <dgm:pt modelId="{49753B5A-7FDF-4392-A9BB-FDC316EF32B7}" type="pres">
      <dgm:prSet presAssocID="{09071B6D-2DD3-44A3-9AF1-EC05A166FF93}" presName="node" presStyleLbl="node1" presStyleIdx="1" presStyleCnt="2" custScaleY="1489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419CD0D-D833-420E-BAEE-3A19600C4E6C}" srcId="{A09A7A6D-4ED7-46EF-998B-21A46841F139}" destId="{5704487B-3FB5-4867-9C72-F74670DC1E55}" srcOrd="0" destOrd="0" parTransId="{A4D96919-460D-4AB5-B474-EC203647F450}" sibTransId="{EBBE8B24-DB05-4B80-B88C-4548B5EA141A}"/>
    <dgm:cxn modelId="{887AC9F9-F28E-4E52-8B49-2FF9FB97E157}" type="presOf" srcId="{A09A7A6D-4ED7-46EF-998B-21A46841F139}" destId="{EFE8A751-377C-40CD-AC67-67AED78D6B37}" srcOrd="0" destOrd="0" presId="urn:microsoft.com/office/officeart/2005/8/layout/default"/>
    <dgm:cxn modelId="{D7A4965E-85CD-4F19-9532-DC8D713FC519}" srcId="{A09A7A6D-4ED7-46EF-998B-21A46841F139}" destId="{09071B6D-2DD3-44A3-9AF1-EC05A166FF93}" srcOrd="1" destOrd="0" parTransId="{7B2D20BA-89EB-446E-B70D-A2B03B64AB7E}" sibTransId="{876B218F-E24B-4B78-BEB5-70128DFC09EF}"/>
    <dgm:cxn modelId="{3995F0F4-1A75-4FF0-8A30-9678E310F72F}" type="presOf" srcId="{09071B6D-2DD3-44A3-9AF1-EC05A166FF93}" destId="{49753B5A-7FDF-4392-A9BB-FDC316EF32B7}" srcOrd="0" destOrd="0" presId="urn:microsoft.com/office/officeart/2005/8/layout/default"/>
    <dgm:cxn modelId="{76482AE2-E1FD-47A0-83C8-42795FD74A4C}" type="presOf" srcId="{5704487B-3FB5-4867-9C72-F74670DC1E55}" destId="{AD81E835-DDBF-41C7-9DE7-A5A2A23C1935}" srcOrd="0" destOrd="0" presId="urn:microsoft.com/office/officeart/2005/8/layout/default"/>
    <dgm:cxn modelId="{12B43401-0BC0-4CF9-9508-E897D3E777CD}" type="presParOf" srcId="{EFE8A751-377C-40CD-AC67-67AED78D6B37}" destId="{AD81E835-DDBF-41C7-9DE7-A5A2A23C1935}" srcOrd="0" destOrd="0" presId="urn:microsoft.com/office/officeart/2005/8/layout/default"/>
    <dgm:cxn modelId="{B91D2EE7-F3CA-47D1-B3A2-40B6FE781F6C}" type="presParOf" srcId="{EFE8A751-377C-40CD-AC67-67AED78D6B37}" destId="{4FDB5D68-A88C-4CE1-97B8-861E29561859}" srcOrd="1" destOrd="0" presId="urn:microsoft.com/office/officeart/2005/8/layout/default"/>
    <dgm:cxn modelId="{BC03EC49-A370-41EF-8F3B-D1EA9E49AB89}" type="presParOf" srcId="{EFE8A751-377C-40CD-AC67-67AED78D6B37}" destId="{49753B5A-7FDF-4392-A9BB-FDC316EF32B7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767B52-76C5-4197-9756-8E652720305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2C0A3D6-DE07-45DE-9AE1-2AD964D3319D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sz="2400" dirty="0" smtClean="0"/>
            <a:t>- типовая </a:t>
          </a:r>
          <a:r>
            <a:rPr lang="ru-RU" sz="2400" b="1" dirty="0" smtClean="0"/>
            <a:t>форма</a:t>
          </a:r>
          <a:r>
            <a:rPr lang="ru-RU" sz="2400" dirty="0" smtClean="0"/>
            <a:t> доклада</a:t>
          </a:r>
          <a:endParaRPr lang="ru-RU" sz="2400" dirty="0"/>
        </a:p>
      </dgm:t>
    </dgm:pt>
    <dgm:pt modelId="{94496DC8-BF5C-4693-9D27-30F58E9BBD33}" type="parTrans" cxnId="{1549D9A7-E36C-432A-A338-F4F104EC4854}">
      <dgm:prSet/>
      <dgm:spPr/>
      <dgm:t>
        <a:bodyPr/>
        <a:lstStyle/>
        <a:p>
          <a:endParaRPr lang="ru-RU"/>
        </a:p>
      </dgm:t>
    </dgm:pt>
    <dgm:pt modelId="{1F0C6F23-7A2C-4815-B9A2-9E29A68797FC}" type="sibTrans" cxnId="{1549D9A7-E36C-432A-A338-F4F104EC4854}">
      <dgm:prSet/>
      <dgm:spPr/>
      <dgm:t>
        <a:bodyPr/>
        <a:lstStyle/>
        <a:p>
          <a:endParaRPr lang="ru-RU"/>
        </a:p>
      </dgm:t>
    </dgm:pt>
    <dgm:pt modelId="{8A12EB7D-B77E-417A-9F7D-8F994343CF51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sz="2400" dirty="0" smtClean="0"/>
            <a:t>- </a:t>
          </a:r>
          <a:r>
            <a:rPr lang="ru-RU" sz="2400" b="1" dirty="0" smtClean="0"/>
            <a:t>сроки внесения согласованного доклада в ГАС «Управление»</a:t>
          </a:r>
          <a:endParaRPr lang="ru-RU" sz="2400" dirty="0"/>
        </a:p>
      </dgm:t>
    </dgm:pt>
    <dgm:pt modelId="{62235D04-F006-4D87-91E7-507C7685CA79}" type="parTrans" cxnId="{51F93CD5-8F5B-4EB4-97C6-7624F24F235B}">
      <dgm:prSet/>
      <dgm:spPr/>
      <dgm:t>
        <a:bodyPr/>
        <a:lstStyle/>
        <a:p>
          <a:endParaRPr lang="ru-RU"/>
        </a:p>
      </dgm:t>
    </dgm:pt>
    <dgm:pt modelId="{1D9DFB3A-6F6D-49A1-A612-7BB58C019D37}" type="sibTrans" cxnId="{51F93CD5-8F5B-4EB4-97C6-7624F24F235B}">
      <dgm:prSet/>
      <dgm:spPr/>
      <dgm:t>
        <a:bodyPr/>
        <a:lstStyle/>
        <a:p>
          <a:endParaRPr lang="ru-RU"/>
        </a:p>
      </dgm:t>
    </dgm:pt>
    <dgm:pt modelId="{159FA1BB-8935-4A28-9B3F-8701D149E7F5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sz="2400" dirty="0" smtClean="0"/>
            <a:t>- </a:t>
          </a:r>
          <a:r>
            <a:rPr lang="ru-RU" sz="2400" b="1" dirty="0" smtClean="0"/>
            <a:t>сроки</a:t>
          </a:r>
          <a:r>
            <a:rPr lang="ru-RU" sz="2400" dirty="0" smtClean="0"/>
            <a:t> </a:t>
          </a:r>
          <a:r>
            <a:rPr lang="ru-RU" sz="2400" b="1" dirty="0" smtClean="0"/>
            <a:t>согласования проекта</a:t>
          </a:r>
          <a:r>
            <a:rPr lang="ru-RU" sz="2400" dirty="0" smtClean="0"/>
            <a:t> доклада с Министерством юстиции и Министерством экономики республики</a:t>
          </a:r>
          <a:endParaRPr lang="ru-RU" sz="2400" dirty="0"/>
        </a:p>
      </dgm:t>
    </dgm:pt>
    <dgm:pt modelId="{238EC850-67FC-4424-936C-E4B7831C7F08}" type="sibTrans" cxnId="{F3710439-97FE-481A-8BCD-E870488A0EBF}">
      <dgm:prSet/>
      <dgm:spPr/>
      <dgm:t>
        <a:bodyPr/>
        <a:lstStyle/>
        <a:p>
          <a:endParaRPr lang="ru-RU"/>
        </a:p>
      </dgm:t>
    </dgm:pt>
    <dgm:pt modelId="{A2BD2C11-55C4-4380-946E-486C0E92AD69}" type="parTrans" cxnId="{F3710439-97FE-481A-8BCD-E870488A0EBF}">
      <dgm:prSet/>
      <dgm:spPr/>
      <dgm:t>
        <a:bodyPr/>
        <a:lstStyle/>
        <a:p>
          <a:endParaRPr lang="ru-RU"/>
        </a:p>
      </dgm:t>
    </dgm:pt>
    <dgm:pt modelId="{B974AF17-D6A4-44AB-9095-80C540ACF116}" type="pres">
      <dgm:prSet presAssocID="{BE767B52-76C5-4197-9756-8E652720305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FD96D200-084B-4FA9-8DA0-3B9ECF8B3263}" type="pres">
      <dgm:prSet presAssocID="{BE767B52-76C5-4197-9756-8E652720305B}" presName="Name1" presStyleCnt="0"/>
      <dgm:spPr/>
    </dgm:pt>
    <dgm:pt modelId="{52489E7E-9374-4AE3-BD69-03991ABA8544}" type="pres">
      <dgm:prSet presAssocID="{BE767B52-76C5-4197-9756-8E652720305B}" presName="cycle" presStyleCnt="0"/>
      <dgm:spPr/>
    </dgm:pt>
    <dgm:pt modelId="{D576388C-174B-468D-9BF8-BE1D93D19435}" type="pres">
      <dgm:prSet presAssocID="{BE767B52-76C5-4197-9756-8E652720305B}" presName="srcNode" presStyleLbl="node1" presStyleIdx="0" presStyleCnt="3"/>
      <dgm:spPr/>
    </dgm:pt>
    <dgm:pt modelId="{1CDA24CB-BA90-4220-986A-2848E5A7A75B}" type="pres">
      <dgm:prSet presAssocID="{BE767B52-76C5-4197-9756-8E652720305B}" presName="conn" presStyleLbl="parChTrans1D2" presStyleIdx="0" presStyleCnt="1"/>
      <dgm:spPr/>
      <dgm:t>
        <a:bodyPr/>
        <a:lstStyle/>
        <a:p>
          <a:endParaRPr lang="ru-RU"/>
        </a:p>
      </dgm:t>
    </dgm:pt>
    <dgm:pt modelId="{51F714AC-F770-4100-A677-23F37940A19D}" type="pres">
      <dgm:prSet presAssocID="{BE767B52-76C5-4197-9756-8E652720305B}" presName="extraNode" presStyleLbl="node1" presStyleIdx="0" presStyleCnt="3"/>
      <dgm:spPr/>
    </dgm:pt>
    <dgm:pt modelId="{1CFE3C82-BC7D-4268-A1D0-F72DDF16BA4E}" type="pres">
      <dgm:prSet presAssocID="{BE767B52-76C5-4197-9756-8E652720305B}" presName="dstNode" presStyleLbl="node1" presStyleIdx="0" presStyleCnt="3"/>
      <dgm:spPr/>
    </dgm:pt>
    <dgm:pt modelId="{3925DAB9-10D5-47CB-B05D-4D637AFABB8D}" type="pres">
      <dgm:prSet presAssocID="{32C0A3D6-DE07-45DE-9AE1-2AD964D3319D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B55883-FEA6-45DD-9EF1-4137C98B64D2}" type="pres">
      <dgm:prSet presAssocID="{32C0A3D6-DE07-45DE-9AE1-2AD964D3319D}" presName="accent_1" presStyleCnt="0"/>
      <dgm:spPr/>
    </dgm:pt>
    <dgm:pt modelId="{0C6B92A7-2678-4301-BAA6-6BE1025CA986}" type="pres">
      <dgm:prSet presAssocID="{32C0A3D6-DE07-45DE-9AE1-2AD964D3319D}" presName="accentRepeatNode" presStyleLbl="solidFgAcc1" presStyleIdx="0" presStyleCnt="3"/>
      <dgm:spPr/>
    </dgm:pt>
    <dgm:pt modelId="{97D5B2F8-0D35-47A1-AB22-633A7C77B527}" type="pres">
      <dgm:prSet presAssocID="{159FA1BB-8935-4A28-9B3F-8701D149E7F5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5F5212-C6DB-41F4-83C0-81899EEE4BA4}" type="pres">
      <dgm:prSet presAssocID="{159FA1BB-8935-4A28-9B3F-8701D149E7F5}" presName="accent_2" presStyleCnt="0"/>
      <dgm:spPr/>
    </dgm:pt>
    <dgm:pt modelId="{2EAE2581-9179-485B-B918-15066F402855}" type="pres">
      <dgm:prSet presAssocID="{159FA1BB-8935-4A28-9B3F-8701D149E7F5}" presName="accentRepeatNode" presStyleLbl="solidFgAcc1" presStyleIdx="1" presStyleCnt="3"/>
      <dgm:spPr/>
    </dgm:pt>
    <dgm:pt modelId="{AF616DFB-37F5-4CAC-9F9D-312D1A49EFBE}" type="pres">
      <dgm:prSet presAssocID="{8A12EB7D-B77E-417A-9F7D-8F994343CF51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BB88B8-9A65-4305-AB4D-6B1479C732DE}" type="pres">
      <dgm:prSet presAssocID="{8A12EB7D-B77E-417A-9F7D-8F994343CF51}" presName="accent_3" presStyleCnt="0"/>
      <dgm:spPr/>
    </dgm:pt>
    <dgm:pt modelId="{E0394B6D-F72F-4A0C-8971-F4C9BC6F461C}" type="pres">
      <dgm:prSet presAssocID="{8A12EB7D-B77E-417A-9F7D-8F994343CF51}" presName="accentRepeatNode" presStyleLbl="solidFgAcc1" presStyleIdx="2" presStyleCnt="3"/>
      <dgm:spPr/>
    </dgm:pt>
  </dgm:ptLst>
  <dgm:cxnLst>
    <dgm:cxn modelId="{1549D9A7-E36C-432A-A338-F4F104EC4854}" srcId="{BE767B52-76C5-4197-9756-8E652720305B}" destId="{32C0A3D6-DE07-45DE-9AE1-2AD964D3319D}" srcOrd="0" destOrd="0" parTransId="{94496DC8-BF5C-4693-9D27-30F58E9BBD33}" sibTransId="{1F0C6F23-7A2C-4815-B9A2-9E29A68797FC}"/>
    <dgm:cxn modelId="{0DE4E1C0-1098-46D8-9AC9-5A37992FAE4B}" type="presOf" srcId="{159FA1BB-8935-4A28-9B3F-8701D149E7F5}" destId="{97D5B2F8-0D35-47A1-AB22-633A7C77B527}" srcOrd="0" destOrd="0" presId="urn:microsoft.com/office/officeart/2008/layout/VerticalCurvedList"/>
    <dgm:cxn modelId="{88676974-A95C-4B1F-A172-F8929E9B19D0}" type="presOf" srcId="{32C0A3D6-DE07-45DE-9AE1-2AD964D3319D}" destId="{3925DAB9-10D5-47CB-B05D-4D637AFABB8D}" srcOrd="0" destOrd="0" presId="urn:microsoft.com/office/officeart/2008/layout/VerticalCurvedList"/>
    <dgm:cxn modelId="{C2F77D14-2B78-402A-8776-658E1FAE2D8F}" type="presOf" srcId="{1F0C6F23-7A2C-4815-B9A2-9E29A68797FC}" destId="{1CDA24CB-BA90-4220-986A-2848E5A7A75B}" srcOrd="0" destOrd="0" presId="urn:microsoft.com/office/officeart/2008/layout/VerticalCurvedList"/>
    <dgm:cxn modelId="{51F93CD5-8F5B-4EB4-97C6-7624F24F235B}" srcId="{BE767B52-76C5-4197-9756-8E652720305B}" destId="{8A12EB7D-B77E-417A-9F7D-8F994343CF51}" srcOrd="2" destOrd="0" parTransId="{62235D04-F006-4D87-91E7-507C7685CA79}" sibTransId="{1D9DFB3A-6F6D-49A1-A612-7BB58C019D37}"/>
    <dgm:cxn modelId="{73C9B5C8-7B86-4E36-B2F0-E90A78A8C99F}" type="presOf" srcId="{BE767B52-76C5-4197-9756-8E652720305B}" destId="{B974AF17-D6A4-44AB-9095-80C540ACF116}" srcOrd="0" destOrd="0" presId="urn:microsoft.com/office/officeart/2008/layout/VerticalCurvedList"/>
    <dgm:cxn modelId="{901806F7-AF73-4E0C-A84A-A70BE44CB0DD}" type="presOf" srcId="{8A12EB7D-B77E-417A-9F7D-8F994343CF51}" destId="{AF616DFB-37F5-4CAC-9F9D-312D1A49EFBE}" srcOrd="0" destOrd="0" presId="urn:microsoft.com/office/officeart/2008/layout/VerticalCurvedList"/>
    <dgm:cxn modelId="{F3710439-97FE-481A-8BCD-E870488A0EBF}" srcId="{BE767B52-76C5-4197-9756-8E652720305B}" destId="{159FA1BB-8935-4A28-9B3F-8701D149E7F5}" srcOrd="1" destOrd="0" parTransId="{A2BD2C11-55C4-4380-946E-486C0E92AD69}" sibTransId="{238EC850-67FC-4424-936C-E4B7831C7F08}"/>
    <dgm:cxn modelId="{391B04CD-3337-4565-BC86-3D46D5D6B6F3}" type="presParOf" srcId="{B974AF17-D6A4-44AB-9095-80C540ACF116}" destId="{FD96D200-084B-4FA9-8DA0-3B9ECF8B3263}" srcOrd="0" destOrd="0" presId="urn:microsoft.com/office/officeart/2008/layout/VerticalCurvedList"/>
    <dgm:cxn modelId="{42DFC044-C6DB-4A0C-BF96-975206805EE7}" type="presParOf" srcId="{FD96D200-084B-4FA9-8DA0-3B9ECF8B3263}" destId="{52489E7E-9374-4AE3-BD69-03991ABA8544}" srcOrd="0" destOrd="0" presId="urn:microsoft.com/office/officeart/2008/layout/VerticalCurvedList"/>
    <dgm:cxn modelId="{F01616DE-139C-4E06-A818-D768D4165737}" type="presParOf" srcId="{52489E7E-9374-4AE3-BD69-03991ABA8544}" destId="{D576388C-174B-468D-9BF8-BE1D93D19435}" srcOrd="0" destOrd="0" presId="urn:microsoft.com/office/officeart/2008/layout/VerticalCurvedList"/>
    <dgm:cxn modelId="{DD62CE99-778E-45E9-999B-D8AFAC1FDB62}" type="presParOf" srcId="{52489E7E-9374-4AE3-BD69-03991ABA8544}" destId="{1CDA24CB-BA90-4220-986A-2848E5A7A75B}" srcOrd="1" destOrd="0" presId="urn:microsoft.com/office/officeart/2008/layout/VerticalCurvedList"/>
    <dgm:cxn modelId="{17D3C220-FBAB-4D44-BC8F-0DFA4DAC5FD0}" type="presParOf" srcId="{52489E7E-9374-4AE3-BD69-03991ABA8544}" destId="{51F714AC-F770-4100-A677-23F37940A19D}" srcOrd="2" destOrd="0" presId="urn:microsoft.com/office/officeart/2008/layout/VerticalCurvedList"/>
    <dgm:cxn modelId="{C54EFA21-083F-44DF-BB5B-614A4E41C2B3}" type="presParOf" srcId="{52489E7E-9374-4AE3-BD69-03991ABA8544}" destId="{1CFE3C82-BC7D-4268-A1D0-F72DDF16BA4E}" srcOrd="3" destOrd="0" presId="urn:microsoft.com/office/officeart/2008/layout/VerticalCurvedList"/>
    <dgm:cxn modelId="{82E1A9D6-964F-445D-A31C-D20E4EDC5846}" type="presParOf" srcId="{FD96D200-084B-4FA9-8DA0-3B9ECF8B3263}" destId="{3925DAB9-10D5-47CB-B05D-4D637AFABB8D}" srcOrd="1" destOrd="0" presId="urn:microsoft.com/office/officeart/2008/layout/VerticalCurvedList"/>
    <dgm:cxn modelId="{744BFB7C-B071-4F0E-9611-BFF9B6819AAF}" type="presParOf" srcId="{FD96D200-084B-4FA9-8DA0-3B9ECF8B3263}" destId="{E4B55883-FEA6-45DD-9EF1-4137C98B64D2}" srcOrd="2" destOrd="0" presId="urn:microsoft.com/office/officeart/2008/layout/VerticalCurvedList"/>
    <dgm:cxn modelId="{8ADE0F5E-BA00-4880-907A-B11FAEB5136B}" type="presParOf" srcId="{E4B55883-FEA6-45DD-9EF1-4137C98B64D2}" destId="{0C6B92A7-2678-4301-BAA6-6BE1025CA986}" srcOrd="0" destOrd="0" presId="urn:microsoft.com/office/officeart/2008/layout/VerticalCurvedList"/>
    <dgm:cxn modelId="{A432CC5B-A2B5-449B-8D2E-0CAC7C519346}" type="presParOf" srcId="{FD96D200-084B-4FA9-8DA0-3B9ECF8B3263}" destId="{97D5B2F8-0D35-47A1-AB22-633A7C77B527}" srcOrd="3" destOrd="0" presId="urn:microsoft.com/office/officeart/2008/layout/VerticalCurvedList"/>
    <dgm:cxn modelId="{60A00539-781A-4BD2-BEE8-873311266D43}" type="presParOf" srcId="{FD96D200-084B-4FA9-8DA0-3B9ECF8B3263}" destId="{645F5212-C6DB-41F4-83C0-81899EEE4BA4}" srcOrd="4" destOrd="0" presId="urn:microsoft.com/office/officeart/2008/layout/VerticalCurvedList"/>
    <dgm:cxn modelId="{191964AC-978F-44A7-A742-8580E4CA29DC}" type="presParOf" srcId="{645F5212-C6DB-41F4-83C0-81899EEE4BA4}" destId="{2EAE2581-9179-485B-B918-15066F402855}" srcOrd="0" destOrd="0" presId="urn:microsoft.com/office/officeart/2008/layout/VerticalCurvedList"/>
    <dgm:cxn modelId="{59133EEB-192F-4239-805A-E59850606B5C}" type="presParOf" srcId="{FD96D200-084B-4FA9-8DA0-3B9ECF8B3263}" destId="{AF616DFB-37F5-4CAC-9F9D-312D1A49EFBE}" srcOrd="5" destOrd="0" presId="urn:microsoft.com/office/officeart/2008/layout/VerticalCurvedList"/>
    <dgm:cxn modelId="{893569FC-A61A-4993-AC15-A9BCF936C406}" type="presParOf" srcId="{FD96D200-084B-4FA9-8DA0-3B9ECF8B3263}" destId="{78BB88B8-9A65-4305-AB4D-6B1479C732DE}" srcOrd="6" destOrd="0" presId="urn:microsoft.com/office/officeart/2008/layout/VerticalCurvedList"/>
    <dgm:cxn modelId="{6BDC0337-110A-4646-894C-ADB8E084B2C0}" type="presParOf" srcId="{78BB88B8-9A65-4305-AB4D-6B1479C732DE}" destId="{E0394B6D-F72F-4A0C-8971-F4C9BC6F461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8F805C1-3DE8-45F4-B71C-B61F0AAA163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A9C0A16-D46A-4F4E-9C6C-A18BC5C86730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b="1" dirty="0" smtClean="0"/>
            <a:t>в отношении осуществляемых видов муниципального контроля </a:t>
          </a:r>
          <a:endParaRPr lang="ru-RU" dirty="0"/>
        </a:p>
      </dgm:t>
    </dgm:pt>
    <dgm:pt modelId="{D65AD445-311F-40EE-818B-ABD2C5CBB3C5}" type="parTrans" cxnId="{7BFABA60-1370-497D-A20F-7ACD51AAF26F}">
      <dgm:prSet/>
      <dgm:spPr/>
      <dgm:t>
        <a:bodyPr/>
        <a:lstStyle/>
        <a:p>
          <a:endParaRPr lang="ru-RU"/>
        </a:p>
      </dgm:t>
    </dgm:pt>
    <dgm:pt modelId="{54B042E3-503F-4729-9FF4-B1BA61D10BBF}" type="sibTrans" cxnId="{7BFABA60-1370-497D-A20F-7ACD51AAF26F}">
      <dgm:prSet/>
      <dgm:spPr/>
      <dgm:t>
        <a:bodyPr/>
        <a:lstStyle/>
        <a:p>
          <a:endParaRPr lang="ru-RU"/>
        </a:p>
      </dgm:t>
    </dgm:pt>
    <dgm:pt modelId="{892F3CD7-D33F-4A91-9440-1FDCEFAB72EA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b="1" dirty="0" smtClean="0"/>
            <a:t>в отношении полномочий по осуществлению регионального государственного контроля (надзора), переданных с уровня республики</a:t>
          </a:r>
          <a:endParaRPr lang="ru-RU" b="1" dirty="0"/>
        </a:p>
      </dgm:t>
    </dgm:pt>
    <dgm:pt modelId="{A57CFC02-FBD7-4AC4-BAE9-97878D96F0D8}" type="parTrans" cxnId="{4010AE06-A10E-4803-8CEB-FCD46DFF2625}">
      <dgm:prSet/>
      <dgm:spPr/>
      <dgm:t>
        <a:bodyPr/>
        <a:lstStyle/>
        <a:p>
          <a:endParaRPr lang="ru-RU"/>
        </a:p>
      </dgm:t>
    </dgm:pt>
    <dgm:pt modelId="{546633D1-12D7-475C-90D2-BD1BB16F12C7}" type="sibTrans" cxnId="{4010AE06-A10E-4803-8CEB-FCD46DFF2625}">
      <dgm:prSet/>
      <dgm:spPr/>
      <dgm:t>
        <a:bodyPr/>
        <a:lstStyle/>
        <a:p>
          <a:endParaRPr lang="ru-RU"/>
        </a:p>
      </dgm:t>
    </dgm:pt>
    <dgm:pt modelId="{728E3D89-CF2F-4288-998C-31F290CDD45B}" type="pres">
      <dgm:prSet presAssocID="{D8F805C1-3DE8-45F4-B71C-B61F0AAA163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9563D0B-3CDF-4C76-B88D-CD8951B68770}" type="pres">
      <dgm:prSet presAssocID="{2A9C0A16-D46A-4F4E-9C6C-A18BC5C86730}" presName="hierRoot1" presStyleCnt="0">
        <dgm:presLayoutVars>
          <dgm:hierBranch val="init"/>
        </dgm:presLayoutVars>
      </dgm:prSet>
      <dgm:spPr/>
    </dgm:pt>
    <dgm:pt modelId="{2CC3478E-4E59-4ECB-B72A-CD141B937264}" type="pres">
      <dgm:prSet presAssocID="{2A9C0A16-D46A-4F4E-9C6C-A18BC5C86730}" presName="rootComposite1" presStyleCnt="0"/>
      <dgm:spPr/>
    </dgm:pt>
    <dgm:pt modelId="{2C064BFA-C370-4C16-BCBC-D1E53873FF43}" type="pres">
      <dgm:prSet presAssocID="{2A9C0A16-D46A-4F4E-9C6C-A18BC5C86730}" presName="rootText1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BDF0B7E-7009-4C68-87C1-A1C54FA21890}" type="pres">
      <dgm:prSet presAssocID="{2A9C0A16-D46A-4F4E-9C6C-A18BC5C86730}" presName="rootConnector1" presStyleLbl="node1" presStyleIdx="0" presStyleCnt="0"/>
      <dgm:spPr/>
      <dgm:t>
        <a:bodyPr/>
        <a:lstStyle/>
        <a:p>
          <a:endParaRPr lang="ru-RU"/>
        </a:p>
      </dgm:t>
    </dgm:pt>
    <dgm:pt modelId="{DDC51CF3-2955-419A-86B5-D2BB6B61791E}" type="pres">
      <dgm:prSet presAssocID="{2A9C0A16-D46A-4F4E-9C6C-A18BC5C86730}" presName="hierChild2" presStyleCnt="0"/>
      <dgm:spPr/>
    </dgm:pt>
    <dgm:pt modelId="{14FEA475-5A93-4F50-BE8D-B141E0C568FA}" type="pres">
      <dgm:prSet presAssocID="{2A9C0A16-D46A-4F4E-9C6C-A18BC5C86730}" presName="hierChild3" presStyleCnt="0"/>
      <dgm:spPr/>
    </dgm:pt>
    <dgm:pt modelId="{990DEEA8-1168-469F-9F02-36395EFE4B1C}" type="pres">
      <dgm:prSet presAssocID="{892F3CD7-D33F-4A91-9440-1FDCEFAB72EA}" presName="hierRoot1" presStyleCnt="0">
        <dgm:presLayoutVars>
          <dgm:hierBranch val="init"/>
        </dgm:presLayoutVars>
      </dgm:prSet>
      <dgm:spPr/>
    </dgm:pt>
    <dgm:pt modelId="{67BF3314-9D15-4676-8569-2C541C1FEF59}" type="pres">
      <dgm:prSet presAssocID="{892F3CD7-D33F-4A91-9440-1FDCEFAB72EA}" presName="rootComposite1" presStyleCnt="0"/>
      <dgm:spPr/>
    </dgm:pt>
    <dgm:pt modelId="{629622ED-E823-4216-A82E-F69495DA9349}" type="pres">
      <dgm:prSet presAssocID="{892F3CD7-D33F-4A91-9440-1FDCEFAB72EA}" presName="rootText1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1A72759-C241-4276-ACD8-B1AF77242A38}" type="pres">
      <dgm:prSet presAssocID="{892F3CD7-D33F-4A91-9440-1FDCEFAB72EA}" presName="rootConnector1" presStyleLbl="node1" presStyleIdx="0" presStyleCnt="0"/>
      <dgm:spPr/>
      <dgm:t>
        <a:bodyPr/>
        <a:lstStyle/>
        <a:p>
          <a:endParaRPr lang="ru-RU"/>
        </a:p>
      </dgm:t>
    </dgm:pt>
    <dgm:pt modelId="{C9FA78C9-BF24-4742-98F6-1C40A9BCFD68}" type="pres">
      <dgm:prSet presAssocID="{892F3CD7-D33F-4A91-9440-1FDCEFAB72EA}" presName="hierChild2" presStyleCnt="0"/>
      <dgm:spPr/>
    </dgm:pt>
    <dgm:pt modelId="{E9690183-9F2D-46F6-9089-9067D17083BB}" type="pres">
      <dgm:prSet presAssocID="{892F3CD7-D33F-4A91-9440-1FDCEFAB72EA}" presName="hierChild3" presStyleCnt="0"/>
      <dgm:spPr/>
    </dgm:pt>
  </dgm:ptLst>
  <dgm:cxnLst>
    <dgm:cxn modelId="{4010AE06-A10E-4803-8CEB-FCD46DFF2625}" srcId="{D8F805C1-3DE8-45F4-B71C-B61F0AAA1637}" destId="{892F3CD7-D33F-4A91-9440-1FDCEFAB72EA}" srcOrd="1" destOrd="0" parTransId="{A57CFC02-FBD7-4AC4-BAE9-97878D96F0D8}" sibTransId="{546633D1-12D7-475C-90D2-BD1BB16F12C7}"/>
    <dgm:cxn modelId="{0148F342-A97B-4F56-833D-13276A519D3A}" type="presOf" srcId="{2A9C0A16-D46A-4F4E-9C6C-A18BC5C86730}" destId="{EBDF0B7E-7009-4C68-87C1-A1C54FA21890}" srcOrd="1" destOrd="0" presId="urn:microsoft.com/office/officeart/2005/8/layout/orgChart1"/>
    <dgm:cxn modelId="{0151A007-8066-4097-A303-800C12734EC1}" type="presOf" srcId="{2A9C0A16-D46A-4F4E-9C6C-A18BC5C86730}" destId="{2C064BFA-C370-4C16-BCBC-D1E53873FF43}" srcOrd="0" destOrd="0" presId="urn:microsoft.com/office/officeart/2005/8/layout/orgChart1"/>
    <dgm:cxn modelId="{A75A1A1F-2196-4123-BC5C-CC53802BF943}" type="presOf" srcId="{892F3CD7-D33F-4A91-9440-1FDCEFAB72EA}" destId="{B1A72759-C241-4276-ACD8-B1AF77242A38}" srcOrd="1" destOrd="0" presId="urn:microsoft.com/office/officeart/2005/8/layout/orgChart1"/>
    <dgm:cxn modelId="{FE1D5330-5416-4A41-BA37-C157F2DDBF57}" type="presOf" srcId="{892F3CD7-D33F-4A91-9440-1FDCEFAB72EA}" destId="{629622ED-E823-4216-A82E-F69495DA9349}" srcOrd="0" destOrd="0" presId="urn:microsoft.com/office/officeart/2005/8/layout/orgChart1"/>
    <dgm:cxn modelId="{7BFABA60-1370-497D-A20F-7ACD51AAF26F}" srcId="{D8F805C1-3DE8-45F4-B71C-B61F0AAA1637}" destId="{2A9C0A16-D46A-4F4E-9C6C-A18BC5C86730}" srcOrd="0" destOrd="0" parTransId="{D65AD445-311F-40EE-818B-ABD2C5CBB3C5}" sibTransId="{54B042E3-503F-4729-9FF4-B1BA61D10BBF}"/>
    <dgm:cxn modelId="{366C9F15-2449-4F8F-80F8-B1E9E0FA9860}" type="presOf" srcId="{D8F805C1-3DE8-45F4-B71C-B61F0AAA1637}" destId="{728E3D89-CF2F-4288-998C-31F290CDD45B}" srcOrd="0" destOrd="0" presId="urn:microsoft.com/office/officeart/2005/8/layout/orgChart1"/>
    <dgm:cxn modelId="{BE213E45-80A5-47D0-9186-AF28A2AAD846}" type="presParOf" srcId="{728E3D89-CF2F-4288-998C-31F290CDD45B}" destId="{49563D0B-3CDF-4C76-B88D-CD8951B68770}" srcOrd="0" destOrd="0" presId="urn:microsoft.com/office/officeart/2005/8/layout/orgChart1"/>
    <dgm:cxn modelId="{B1CF8CA0-FAAD-4E29-B36D-872E63FDF6AA}" type="presParOf" srcId="{49563D0B-3CDF-4C76-B88D-CD8951B68770}" destId="{2CC3478E-4E59-4ECB-B72A-CD141B937264}" srcOrd="0" destOrd="0" presId="urn:microsoft.com/office/officeart/2005/8/layout/orgChart1"/>
    <dgm:cxn modelId="{D1697BE5-D3D6-45E8-9764-9DA652697B5E}" type="presParOf" srcId="{2CC3478E-4E59-4ECB-B72A-CD141B937264}" destId="{2C064BFA-C370-4C16-BCBC-D1E53873FF43}" srcOrd="0" destOrd="0" presId="urn:microsoft.com/office/officeart/2005/8/layout/orgChart1"/>
    <dgm:cxn modelId="{DD904946-48DF-475D-9FC8-3BA215A4CBD5}" type="presParOf" srcId="{2CC3478E-4E59-4ECB-B72A-CD141B937264}" destId="{EBDF0B7E-7009-4C68-87C1-A1C54FA21890}" srcOrd="1" destOrd="0" presId="urn:microsoft.com/office/officeart/2005/8/layout/orgChart1"/>
    <dgm:cxn modelId="{13EAB239-0909-460D-B7DE-30EF18A6E8C0}" type="presParOf" srcId="{49563D0B-3CDF-4C76-B88D-CD8951B68770}" destId="{DDC51CF3-2955-419A-86B5-D2BB6B61791E}" srcOrd="1" destOrd="0" presId="urn:microsoft.com/office/officeart/2005/8/layout/orgChart1"/>
    <dgm:cxn modelId="{5DD3C209-6E27-46BA-803C-C968DC8F1C15}" type="presParOf" srcId="{49563D0B-3CDF-4C76-B88D-CD8951B68770}" destId="{14FEA475-5A93-4F50-BE8D-B141E0C568FA}" srcOrd="2" destOrd="0" presId="urn:microsoft.com/office/officeart/2005/8/layout/orgChart1"/>
    <dgm:cxn modelId="{9020E87E-1C2A-46CC-9017-D8D1A928CDB8}" type="presParOf" srcId="{728E3D89-CF2F-4288-998C-31F290CDD45B}" destId="{990DEEA8-1168-469F-9F02-36395EFE4B1C}" srcOrd="1" destOrd="0" presId="urn:microsoft.com/office/officeart/2005/8/layout/orgChart1"/>
    <dgm:cxn modelId="{BABD6390-D8AE-4D5E-B551-71BA0AC366FC}" type="presParOf" srcId="{990DEEA8-1168-469F-9F02-36395EFE4B1C}" destId="{67BF3314-9D15-4676-8569-2C541C1FEF59}" srcOrd="0" destOrd="0" presId="urn:microsoft.com/office/officeart/2005/8/layout/orgChart1"/>
    <dgm:cxn modelId="{971B226A-75CA-42BB-AB75-C6C85B4758C6}" type="presParOf" srcId="{67BF3314-9D15-4676-8569-2C541C1FEF59}" destId="{629622ED-E823-4216-A82E-F69495DA9349}" srcOrd="0" destOrd="0" presId="urn:microsoft.com/office/officeart/2005/8/layout/orgChart1"/>
    <dgm:cxn modelId="{E759F6A5-F67A-4BF4-9875-7E2163861FB1}" type="presParOf" srcId="{67BF3314-9D15-4676-8569-2C541C1FEF59}" destId="{B1A72759-C241-4276-ACD8-B1AF77242A38}" srcOrd="1" destOrd="0" presId="urn:microsoft.com/office/officeart/2005/8/layout/orgChart1"/>
    <dgm:cxn modelId="{CCF9B6E0-D703-466A-AAB3-CB63E3FA3F3A}" type="presParOf" srcId="{990DEEA8-1168-469F-9F02-36395EFE4B1C}" destId="{C9FA78C9-BF24-4742-98F6-1C40A9BCFD68}" srcOrd="1" destOrd="0" presId="urn:microsoft.com/office/officeart/2005/8/layout/orgChart1"/>
    <dgm:cxn modelId="{3CED46CD-7B13-47B6-82E9-F752F0495F5C}" type="presParOf" srcId="{990DEEA8-1168-469F-9F02-36395EFE4B1C}" destId="{E9690183-9F2D-46F6-9089-9067D17083B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A418505-5B8E-431D-A2A5-1D19B5E11F4E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1D84810-D0B7-4E18-8A9A-588F9C99E539}">
      <dgm:prSet custT="1"/>
      <dgm:spPr/>
      <dgm:t>
        <a:bodyPr/>
        <a:lstStyle/>
        <a:p>
          <a:pPr rtl="0"/>
          <a:r>
            <a:rPr lang="ru-RU" sz="2000" dirty="0" smtClean="0"/>
            <a:t>а) состояние нормативно-правового регулирования в сфере</a:t>
          </a:r>
          <a:endParaRPr lang="ru-RU" sz="2000" dirty="0"/>
        </a:p>
      </dgm:t>
    </dgm:pt>
    <dgm:pt modelId="{56396E4A-E841-4C7E-8721-C1DB209123D6}" type="parTrans" cxnId="{369C1423-B73B-4549-A086-10CA631606A4}">
      <dgm:prSet/>
      <dgm:spPr/>
      <dgm:t>
        <a:bodyPr/>
        <a:lstStyle/>
        <a:p>
          <a:endParaRPr lang="ru-RU" sz="2000"/>
        </a:p>
      </dgm:t>
    </dgm:pt>
    <dgm:pt modelId="{6481DE76-1B57-4958-BC8B-9139DA2E70F0}" type="sibTrans" cxnId="{369C1423-B73B-4549-A086-10CA631606A4}">
      <dgm:prSet/>
      <dgm:spPr/>
      <dgm:t>
        <a:bodyPr/>
        <a:lstStyle/>
        <a:p>
          <a:endParaRPr lang="ru-RU" sz="2000"/>
        </a:p>
      </dgm:t>
    </dgm:pt>
    <dgm:pt modelId="{D2B38370-1633-478E-9129-1639F968A63E}">
      <dgm:prSet custT="1"/>
      <dgm:spPr/>
      <dgm:t>
        <a:bodyPr/>
        <a:lstStyle/>
        <a:p>
          <a:pPr rtl="0"/>
          <a:r>
            <a:rPr lang="ru-RU" sz="2000" dirty="0" smtClean="0"/>
            <a:t>б) организация контроля (надзора)</a:t>
          </a:r>
          <a:endParaRPr lang="ru-RU" sz="2000" dirty="0"/>
        </a:p>
      </dgm:t>
    </dgm:pt>
    <dgm:pt modelId="{D3765CDE-46E1-494B-83B6-8BA68BC831FE}" type="parTrans" cxnId="{B50BB5A3-152F-4677-AB7A-D5EF3764ABA1}">
      <dgm:prSet/>
      <dgm:spPr/>
      <dgm:t>
        <a:bodyPr/>
        <a:lstStyle/>
        <a:p>
          <a:endParaRPr lang="ru-RU" sz="2000"/>
        </a:p>
      </dgm:t>
    </dgm:pt>
    <dgm:pt modelId="{06154917-E684-4496-AA33-EAB39692C9A7}" type="sibTrans" cxnId="{B50BB5A3-152F-4677-AB7A-D5EF3764ABA1}">
      <dgm:prSet/>
      <dgm:spPr/>
      <dgm:t>
        <a:bodyPr/>
        <a:lstStyle/>
        <a:p>
          <a:endParaRPr lang="ru-RU" sz="2000"/>
        </a:p>
      </dgm:t>
    </dgm:pt>
    <dgm:pt modelId="{0DBD1DC9-17B4-49D0-A1E2-B7AF223D1606}">
      <dgm:prSet custT="1"/>
      <dgm:spPr/>
      <dgm:t>
        <a:bodyPr/>
        <a:lstStyle/>
        <a:p>
          <a:pPr rtl="0"/>
          <a:r>
            <a:rPr lang="ru-RU" sz="2000" dirty="0" smtClean="0"/>
            <a:t>в) финансовое и кадровое обеспечение</a:t>
          </a:r>
          <a:endParaRPr lang="ru-RU" sz="2000" dirty="0"/>
        </a:p>
      </dgm:t>
    </dgm:pt>
    <dgm:pt modelId="{EF67A01F-D87B-4118-81E2-0AD8271ED8C8}" type="parTrans" cxnId="{77B1A2ED-7148-4CE6-93B7-219680EEB2CB}">
      <dgm:prSet/>
      <dgm:spPr/>
      <dgm:t>
        <a:bodyPr/>
        <a:lstStyle/>
        <a:p>
          <a:endParaRPr lang="ru-RU" sz="2000"/>
        </a:p>
      </dgm:t>
    </dgm:pt>
    <dgm:pt modelId="{C9351D67-0747-49CF-8194-A8A190637E12}" type="sibTrans" cxnId="{77B1A2ED-7148-4CE6-93B7-219680EEB2CB}">
      <dgm:prSet/>
      <dgm:spPr/>
      <dgm:t>
        <a:bodyPr/>
        <a:lstStyle/>
        <a:p>
          <a:endParaRPr lang="ru-RU" sz="2000"/>
        </a:p>
      </dgm:t>
    </dgm:pt>
    <dgm:pt modelId="{A9EB1F7B-211C-46BA-9E80-925268C30112}">
      <dgm:prSet custT="1"/>
      <dgm:spPr/>
      <dgm:t>
        <a:bodyPr/>
        <a:lstStyle/>
        <a:p>
          <a:pPr rtl="0"/>
          <a:r>
            <a:rPr lang="ru-RU" sz="2000" dirty="0" smtClean="0"/>
            <a:t>г) проведение контроля (надзора)</a:t>
          </a:r>
          <a:endParaRPr lang="ru-RU" sz="2000" dirty="0"/>
        </a:p>
      </dgm:t>
    </dgm:pt>
    <dgm:pt modelId="{1E464C51-56B6-4897-BC58-BF4E01FED826}" type="parTrans" cxnId="{92260490-F284-4FE4-AE3A-CB9E0C92FB07}">
      <dgm:prSet/>
      <dgm:spPr/>
      <dgm:t>
        <a:bodyPr/>
        <a:lstStyle/>
        <a:p>
          <a:endParaRPr lang="ru-RU" sz="2000"/>
        </a:p>
      </dgm:t>
    </dgm:pt>
    <dgm:pt modelId="{42C247B6-BC15-4923-8CFD-8A9345B45D59}" type="sibTrans" cxnId="{92260490-F284-4FE4-AE3A-CB9E0C92FB07}">
      <dgm:prSet/>
      <dgm:spPr/>
      <dgm:t>
        <a:bodyPr/>
        <a:lstStyle/>
        <a:p>
          <a:endParaRPr lang="ru-RU" sz="2000"/>
        </a:p>
      </dgm:t>
    </dgm:pt>
    <dgm:pt modelId="{59E7DD50-17F9-4A0D-B8CA-AB1052761F4E}">
      <dgm:prSet custT="1"/>
      <dgm:spPr/>
      <dgm:t>
        <a:bodyPr/>
        <a:lstStyle/>
        <a:p>
          <a:pPr rtl="0"/>
          <a:r>
            <a:rPr lang="ru-RU" sz="2000" dirty="0" smtClean="0"/>
            <a:t>д) действия по пресечению нарушений / устранению последствий</a:t>
          </a:r>
          <a:endParaRPr lang="ru-RU" sz="2000" dirty="0"/>
        </a:p>
      </dgm:t>
    </dgm:pt>
    <dgm:pt modelId="{8D9A3978-E362-4727-BFE9-C6820D8625A5}" type="parTrans" cxnId="{01773045-0FCF-40A4-8ABA-216E60CA35AE}">
      <dgm:prSet/>
      <dgm:spPr/>
      <dgm:t>
        <a:bodyPr/>
        <a:lstStyle/>
        <a:p>
          <a:endParaRPr lang="ru-RU" sz="2000"/>
        </a:p>
      </dgm:t>
    </dgm:pt>
    <dgm:pt modelId="{E8A050BC-B01F-4CC4-A1D5-BE28FEB7360F}" type="sibTrans" cxnId="{01773045-0FCF-40A4-8ABA-216E60CA35AE}">
      <dgm:prSet/>
      <dgm:spPr/>
      <dgm:t>
        <a:bodyPr/>
        <a:lstStyle/>
        <a:p>
          <a:endParaRPr lang="ru-RU" sz="2000"/>
        </a:p>
      </dgm:t>
    </dgm:pt>
    <dgm:pt modelId="{63AE2DA1-70AD-418C-A1BD-1B97447FB693}">
      <dgm:prSet custT="1"/>
      <dgm:spPr/>
      <dgm:t>
        <a:bodyPr/>
        <a:lstStyle/>
        <a:p>
          <a:pPr rtl="0"/>
          <a:r>
            <a:rPr lang="ru-RU" sz="2000" dirty="0" smtClean="0"/>
            <a:t>е) анализ и оценка эффективности контроля (надзора)</a:t>
          </a:r>
          <a:endParaRPr lang="ru-RU" sz="2000" dirty="0"/>
        </a:p>
      </dgm:t>
    </dgm:pt>
    <dgm:pt modelId="{28184000-6D09-4471-8E75-DDDBDF7818F9}" type="parTrans" cxnId="{5E0AC3DF-FEA5-40FD-8D67-839E426AB561}">
      <dgm:prSet/>
      <dgm:spPr/>
      <dgm:t>
        <a:bodyPr/>
        <a:lstStyle/>
        <a:p>
          <a:endParaRPr lang="ru-RU" sz="2000"/>
        </a:p>
      </dgm:t>
    </dgm:pt>
    <dgm:pt modelId="{FFFA5DC0-398B-47F5-AC1F-34C39F546CF3}" type="sibTrans" cxnId="{5E0AC3DF-FEA5-40FD-8D67-839E426AB561}">
      <dgm:prSet/>
      <dgm:spPr/>
      <dgm:t>
        <a:bodyPr/>
        <a:lstStyle/>
        <a:p>
          <a:endParaRPr lang="ru-RU" sz="2000"/>
        </a:p>
      </dgm:t>
    </dgm:pt>
    <dgm:pt modelId="{6A55DB82-6E43-41A6-9E9D-5BF4E6F1F3EC}">
      <dgm:prSet custT="1"/>
      <dgm:spPr/>
      <dgm:t>
        <a:bodyPr/>
        <a:lstStyle/>
        <a:p>
          <a:pPr rtl="0"/>
          <a:r>
            <a:rPr lang="ru-RU" sz="2000" dirty="0" smtClean="0"/>
            <a:t>ж) выводы и предложения</a:t>
          </a:r>
          <a:endParaRPr lang="ru-RU" sz="2000" dirty="0"/>
        </a:p>
      </dgm:t>
    </dgm:pt>
    <dgm:pt modelId="{0A586737-FE1B-4CCA-9908-93349547ED65}" type="parTrans" cxnId="{82D435EC-C91A-4DF8-859F-A298C99DEA58}">
      <dgm:prSet/>
      <dgm:spPr/>
      <dgm:t>
        <a:bodyPr/>
        <a:lstStyle/>
        <a:p>
          <a:endParaRPr lang="ru-RU" sz="2000"/>
        </a:p>
      </dgm:t>
    </dgm:pt>
    <dgm:pt modelId="{59C48CBD-CBCE-4B0C-B949-DA00E270277B}" type="sibTrans" cxnId="{82D435EC-C91A-4DF8-859F-A298C99DEA58}">
      <dgm:prSet/>
      <dgm:spPr/>
      <dgm:t>
        <a:bodyPr/>
        <a:lstStyle/>
        <a:p>
          <a:endParaRPr lang="ru-RU" sz="2000"/>
        </a:p>
      </dgm:t>
    </dgm:pt>
    <dgm:pt modelId="{9804D5DC-9AF9-4360-A404-D49DAEADF083}" type="pres">
      <dgm:prSet presAssocID="{DA418505-5B8E-431D-A2A5-1D19B5E11F4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9E1B87D4-1E38-494B-85A5-5B000C3C035E}" type="pres">
      <dgm:prSet presAssocID="{DA418505-5B8E-431D-A2A5-1D19B5E11F4E}" presName="Name1" presStyleCnt="0"/>
      <dgm:spPr/>
    </dgm:pt>
    <dgm:pt modelId="{9DABF984-23C1-4A30-99C0-DBC2D89C9494}" type="pres">
      <dgm:prSet presAssocID="{DA418505-5B8E-431D-A2A5-1D19B5E11F4E}" presName="cycle" presStyleCnt="0"/>
      <dgm:spPr/>
    </dgm:pt>
    <dgm:pt modelId="{7EDA3042-17B7-4910-BC4B-9E51169FCBA3}" type="pres">
      <dgm:prSet presAssocID="{DA418505-5B8E-431D-A2A5-1D19B5E11F4E}" presName="srcNode" presStyleLbl="node1" presStyleIdx="0" presStyleCnt="7"/>
      <dgm:spPr/>
    </dgm:pt>
    <dgm:pt modelId="{DC532B89-0DF9-4BA1-8E37-CE102E5AD521}" type="pres">
      <dgm:prSet presAssocID="{DA418505-5B8E-431D-A2A5-1D19B5E11F4E}" presName="conn" presStyleLbl="parChTrans1D2" presStyleIdx="0" presStyleCnt="1"/>
      <dgm:spPr/>
      <dgm:t>
        <a:bodyPr/>
        <a:lstStyle/>
        <a:p>
          <a:endParaRPr lang="ru-RU"/>
        </a:p>
      </dgm:t>
    </dgm:pt>
    <dgm:pt modelId="{9416563E-E9BE-41EB-B552-6D78DB1644D4}" type="pres">
      <dgm:prSet presAssocID="{DA418505-5B8E-431D-A2A5-1D19B5E11F4E}" presName="extraNode" presStyleLbl="node1" presStyleIdx="0" presStyleCnt="7"/>
      <dgm:spPr/>
    </dgm:pt>
    <dgm:pt modelId="{1966A32D-7632-407D-AC14-4C6FC17C742B}" type="pres">
      <dgm:prSet presAssocID="{DA418505-5B8E-431D-A2A5-1D19B5E11F4E}" presName="dstNode" presStyleLbl="node1" presStyleIdx="0" presStyleCnt="7"/>
      <dgm:spPr/>
    </dgm:pt>
    <dgm:pt modelId="{BC34755C-FF3E-4EEB-AFD6-6A09B9A636FF}" type="pres">
      <dgm:prSet presAssocID="{A1D84810-D0B7-4E18-8A9A-588F9C99E539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0F5957-4743-4D42-B5E0-C2E0116A3F8D}" type="pres">
      <dgm:prSet presAssocID="{A1D84810-D0B7-4E18-8A9A-588F9C99E539}" presName="accent_1" presStyleCnt="0"/>
      <dgm:spPr/>
    </dgm:pt>
    <dgm:pt modelId="{08B14CD0-9BC5-45A0-B22D-43E6BBC4308E}" type="pres">
      <dgm:prSet presAssocID="{A1D84810-D0B7-4E18-8A9A-588F9C99E539}" presName="accentRepeatNode" presStyleLbl="solidFgAcc1" presStyleIdx="0" presStyleCnt="7"/>
      <dgm:spPr/>
    </dgm:pt>
    <dgm:pt modelId="{E9C708F2-B592-40DB-AD81-862AC4B14A0A}" type="pres">
      <dgm:prSet presAssocID="{D2B38370-1633-478E-9129-1639F968A63E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80CB9E-10B4-4650-8FAF-3440075A1F48}" type="pres">
      <dgm:prSet presAssocID="{D2B38370-1633-478E-9129-1639F968A63E}" presName="accent_2" presStyleCnt="0"/>
      <dgm:spPr/>
    </dgm:pt>
    <dgm:pt modelId="{76E7332F-B2EF-4815-8011-41E788FE2E2C}" type="pres">
      <dgm:prSet presAssocID="{D2B38370-1633-478E-9129-1639F968A63E}" presName="accentRepeatNode" presStyleLbl="solidFgAcc1" presStyleIdx="1" presStyleCnt="7"/>
      <dgm:spPr/>
    </dgm:pt>
    <dgm:pt modelId="{F31B76BA-B3BF-4CC4-8322-2B06809CCF19}" type="pres">
      <dgm:prSet presAssocID="{0DBD1DC9-17B4-49D0-A1E2-B7AF223D1606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2527F2-0AF5-4D06-8183-50C603E66450}" type="pres">
      <dgm:prSet presAssocID="{0DBD1DC9-17B4-49D0-A1E2-B7AF223D1606}" presName="accent_3" presStyleCnt="0"/>
      <dgm:spPr/>
    </dgm:pt>
    <dgm:pt modelId="{3196829D-E108-4460-9FDB-84F3B3FBFD7B}" type="pres">
      <dgm:prSet presAssocID="{0DBD1DC9-17B4-49D0-A1E2-B7AF223D1606}" presName="accentRepeatNode" presStyleLbl="solidFgAcc1" presStyleIdx="2" presStyleCnt="7"/>
      <dgm:spPr/>
    </dgm:pt>
    <dgm:pt modelId="{15938B6E-3936-4333-8DAB-09D2C139888E}" type="pres">
      <dgm:prSet presAssocID="{A9EB1F7B-211C-46BA-9E80-925268C30112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9CDA5C-3F80-47F5-8FE5-DF999E09B4DB}" type="pres">
      <dgm:prSet presAssocID="{A9EB1F7B-211C-46BA-9E80-925268C30112}" presName="accent_4" presStyleCnt="0"/>
      <dgm:spPr/>
    </dgm:pt>
    <dgm:pt modelId="{DD910C8A-A9C7-4B0A-96A0-5431E28E984B}" type="pres">
      <dgm:prSet presAssocID="{A9EB1F7B-211C-46BA-9E80-925268C30112}" presName="accentRepeatNode" presStyleLbl="solidFgAcc1" presStyleIdx="3" presStyleCnt="7"/>
      <dgm:spPr/>
    </dgm:pt>
    <dgm:pt modelId="{A712340C-7D89-49AC-BF07-C3EA777AF62C}" type="pres">
      <dgm:prSet presAssocID="{59E7DD50-17F9-4A0D-B8CA-AB1052761F4E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9DB5DD-7F59-41D9-9DAA-89F592178C60}" type="pres">
      <dgm:prSet presAssocID="{59E7DD50-17F9-4A0D-B8CA-AB1052761F4E}" presName="accent_5" presStyleCnt="0"/>
      <dgm:spPr/>
    </dgm:pt>
    <dgm:pt modelId="{982DE130-8EF9-4279-A6FB-4F21694D7249}" type="pres">
      <dgm:prSet presAssocID="{59E7DD50-17F9-4A0D-B8CA-AB1052761F4E}" presName="accentRepeatNode" presStyleLbl="solidFgAcc1" presStyleIdx="4" presStyleCnt="7"/>
      <dgm:spPr/>
    </dgm:pt>
    <dgm:pt modelId="{06D083E5-CF19-4F81-9B41-0EFFA5E96377}" type="pres">
      <dgm:prSet presAssocID="{63AE2DA1-70AD-418C-A1BD-1B97447FB693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62B9C2-FF6B-4AF7-8298-717C938FB028}" type="pres">
      <dgm:prSet presAssocID="{63AE2DA1-70AD-418C-A1BD-1B97447FB693}" presName="accent_6" presStyleCnt="0"/>
      <dgm:spPr/>
    </dgm:pt>
    <dgm:pt modelId="{420D6ADE-FF2B-4A4C-A415-778E9268C807}" type="pres">
      <dgm:prSet presAssocID="{63AE2DA1-70AD-418C-A1BD-1B97447FB693}" presName="accentRepeatNode" presStyleLbl="solidFgAcc1" presStyleIdx="5" presStyleCnt="7"/>
      <dgm:spPr/>
    </dgm:pt>
    <dgm:pt modelId="{AB377198-20C2-4E03-B0A1-EE2BC91D750D}" type="pres">
      <dgm:prSet presAssocID="{6A55DB82-6E43-41A6-9E9D-5BF4E6F1F3EC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490742-F3FB-4E4F-8EC1-E14606A3259D}" type="pres">
      <dgm:prSet presAssocID="{6A55DB82-6E43-41A6-9E9D-5BF4E6F1F3EC}" presName="accent_7" presStyleCnt="0"/>
      <dgm:spPr/>
    </dgm:pt>
    <dgm:pt modelId="{74594AFE-41F3-4BD7-8085-A229FC66B432}" type="pres">
      <dgm:prSet presAssocID="{6A55DB82-6E43-41A6-9E9D-5BF4E6F1F3EC}" presName="accentRepeatNode" presStyleLbl="solidFgAcc1" presStyleIdx="6" presStyleCnt="7"/>
      <dgm:spPr/>
    </dgm:pt>
  </dgm:ptLst>
  <dgm:cxnLst>
    <dgm:cxn modelId="{98CA918C-756A-4070-A4AB-5CEF83152869}" type="presOf" srcId="{A1D84810-D0B7-4E18-8A9A-588F9C99E539}" destId="{BC34755C-FF3E-4EEB-AFD6-6A09B9A636FF}" srcOrd="0" destOrd="0" presId="urn:microsoft.com/office/officeart/2008/layout/VerticalCurvedList"/>
    <dgm:cxn modelId="{73A36909-48BC-4685-B3C5-571A4622A3AD}" type="presOf" srcId="{DA418505-5B8E-431D-A2A5-1D19B5E11F4E}" destId="{9804D5DC-9AF9-4360-A404-D49DAEADF083}" srcOrd="0" destOrd="0" presId="urn:microsoft.com/office/officeart/2008/layout/VerticalCurvedList"/>
    <dgm:cxn modelId="{DB3A1595-2132-4F9B-9530-4FCDBC406088}" type="presOf" srcId="{6A55DB82-6E43-41A6-9E9D-5BF4E6F1F3EC}" destId="{AB377198-20C2-4E03-B0A1-EE2BC91D750D}" srcOrd="0" destOrd="0" presId="urn:microsoft.com/office/officeart/2008/layout/VerticalCurvedList"/>
    <dgm:cxn modelId="{2020EF64-CF88-4181-A5F8-8F1C3A56E57E}" type="presOf" srcId="{59E7DD50-17F9-4A0D-B8CA-AB1052761F4E}" destId="{A712340C-7D89-49AC-BF07-C3EA777AF62C}" srcOrd="0" destOrd="0" presId="urn:microsoft.com/office/officeart/2008/layout/VerticalCurvedList"/>
    <dgm:cxn modelId="{01773045-0FCF-40A4-8ABA-216E60CA35AE}" srcId="{DA418505-5B8E-431D-A2A5-1D19B5E11F4E}" destId="{59E7DD50-17F9-4A0D-B8CA-AB1052761F4E}" srcOrd="4" destOrd="0" parTransId="{8D9A3978-E362-4727-BFE9-C6820D8625A5}" sibTransId="{E8A050BC-B01F-4CC4-A1D5-BE28FEB7360F}"/>
    <dgm:cxn modelId="{213A9783-D4B2-4173-B4F0-651787E14711}" type="presOf" srcId="{A9EB1F7B-211C-46BA-9E80-925268C30112}" destId="{15938B6E-3936-4333-8DAB-09D2C139888E}" srcOrd="0" destOrd="0" presId="urn:microsoft.com/office/officeart/2008/layout/VerticalCurvedList"/>
    <dgm:cxn modelId="{77B1A2ED-7148-4CE6-93B7-219680EEB2CB}" srcId="{DA418505-5B8E-431D-A2A5-1D19B5E11F4E}" destId="{0DBD1DC9-17B4-49D0-A1E2-B7AF223D1606}" srcOrd="2" destOrd="0" parTransId="{EF67A01F-D87B-4118-81E2-0AD8271ED8C8}" sibTransId="{C9351D67-0747-49CF-8194-A8A190637E12}"/>
    <dgm:cxn modelId="{369C1423-B73B-4549-A086-10CA631606A4}" srcId="{DA418505-5B8E-431D-A2A5-1D19B5E11F4E}" destId="{A1D84810-D0B7-4E18-8A9A-588F9C99E539}" srcOrd="0" destOrd="0" parTransId="{56396E4A-E841-4C7E-8721-C1DB209123D6}" sibTransId="{6481DE76-1B57-4958-BC8B-9139DA2E70F0}"/>
    <dgm:cxn modelId="{3C0262D4-13C8-441A-BE0F-C3AA583B4D18}" type="presOf" srcId="{6481DE76-1B57-4958-BC8B-9139DA2E70F0}" destId="{DC532B89-0DF9-4BA1-8E37-CE102E5AD521}" srcOrd="0" destOrd="0" presId="urn:microsoft.com/office/officeart/2008/layout/VerticalCurvedList"/>
    <dgm:cxn modelId="{B8E2809A-A977-4A65-888A-0E45C863E7F4}" type="presOf" srcId="{0DBD1DC9-17B4-49D0-A1E2-B7AF223D1606}" destId="{F31B76BA-B3BF-4CC4-8322-2B06809CCF19}" srcOrd="0" destOrd="0" presId="urn:microsoft.com/office/officeart/2008/layout/VerticalCurvedList"/>
    <dgm:cxn modelId="{92260490-F284-4FE4-AE3A-CB9E0C92FB07}" srcId="{DA418505-5B8E-431D-A2A5-1D19B5E11F4E}" destId="{A9EB1F7B-211C-46BA-9E80-925268C30112}" srcOrd="3" destOrd="0" parTransId="{1E464C51-56B6-4897-BC58-BF4E01FED826}" sibTransId="{42C247B6-BC15-4923-8CFD-8A9345B45D59}"/>
    <dgm:cxn modelId="{82D435EC-C91A-4DF8-859F-A298C99DEA58}" srcId="{DA418505-5B8E-431D-A2A5-1D19B5E11F4E}" destId="{6A55DB82-6E43-41A6-9E9D-5BF4E6F1F3EC}" srcOrd="6" destOrd="0" parTransId="{0A586737-FE1B-4CCA-9908-93349547ED65}" sibTransId="{59C48CBD-CBCE-4B0C-B949-DA00E270277B}"/>
    <dgm:cxn modelId="{5E0AC3DF-FEA5-40FD-8D67-839E426AB561}" srcId="{DA418505-5B8E-431D-A2A5-1D19B5E11F4E}" destId="{63AE2DA1-70AD-418C-A1BD-1B97447FB693}" srcOrd="5" destOrd="0" parTransId="{28184000-6D09-4471-8E75-DDDBDF7818F9}" sibTransId="{FFFA5DC0-398B-47F5-AC1F-34C39F546CF3}"/>
    <dgm:cxn modelId="{11F1F042-C4D3-439F-858D-C074D0A37345}" type="presOf" srcId="{63AE2DA1-70AD-418C-A1BD-1B97447FB693}" destId="{06D083E5-CF19-4F81-9B41-0EFFA5E96377}" srcOrd="0" destOrd="0" presId="urn:microsoft.com/office/officeart/2008/layout/VerticalCurvedList"/>
    <dgm:cxn modelId="{E2858C7B-1EBE-4DEE-BD0B-07126C704ED5}" type="presOf" srcId="{D2B38370-1633-478E-9129-1639F968A63E}" destId="{E9C708F2-B592-40DB-AD81-862AC4B14A0A}" srcOrd="0" destOrd="0" presId="urn:microsoft.com/office/officeart/2008/layout/VerticalCurvedList"/>
    <dgm:cxn modelId="{B50BB5A3-152F-4677-AB7A-D5EF3764ABA1}" srcId="{DA418505-5B8E-431D-A2A5-1D19B5E11F4E}" destId="{D2B38370-1633-478E-9129-1639F968A63E}" srcOrd="1" destOrd="0" parTransId="{D3765CDE-46E1-494B-83B6-8BA68BC831FE}" sibTransId="{06154917-E684-4496-AA33-EAB39692C9A7}"/>
    <dgm:cxn modelId="{D9D84898-38B8-405D-8897-8D38BD7582D4}" type="presParOf" srcId="{9804D5DC-9AF9-4360-A404-D49DAEADF083}" destId="{9E1B87D4-1E38-494B-85A5-5B000C3C035E}" srcOrd="0" destOrd="0" presId="urn:microsoft.com/office/officeart/2008/layout/VerticalCurvedList"/>
    <dgm:cxn modelId="{77B24346-7365-430E-A635-7B8F8C4B4224}" type="presParOf" srcId="{9E1B87D4-1E38-494B-85A5-5B000C3C035E}" destId="{9DABF984-23C1-4A30-99C0-DBC2D89C9494}" srcOrd="0" destOrd="0" presId="urn:microsoft.com/office/officeart/2008/layout/VerticalCurvedList"/>
    <dgm:cxn modelId="{351C19C3-E99E-424B-9061-2A774566C323}" type="presParOf" srcId="{9DABF984-23C1-4A30-99C0-DBC2D89C9494}" destId="{7EDA3042-17B7-4910-BC4B-9E51169FCBA3}" srcOrd="0" destOrd="0" presId="urn:microsoft.com/office/officeart/2008/layout/VerticalCurvedList"/>
    <dgm:cxn modelId="{94FC6905-D674-4DE0-A3BF-5BEA9E84ECF9}" type="presParOf" srcId="{9DABF984-23C1-4A30-99C0-DBC2D89C9494}" destId="{DC532B89-0DF9-4BA1-8E37-CE102E5AD521}" srcOrd="1" destOrd="0" presId="urn:microsoft.com/office/officeart/2008/layout/VerticalCurvedList"/>
    <dgm:cxn modelId="{4D825F57-B125-46B1-AD78-ADAC4F1FB8EF}" type="presParOf" srcId="{9DABF984-23C1-4A30-99C0-DBC2D89C9494}" destId="{9416563E-E9BE-41EB-B552-6D78DB1644D4}" srcOrd="2" destOrd="0" presId="urn:microsoft.com/office/officeart/2008/layout/VerticalCurvedList"/>
    <dgm:cxn modelId="{040ED1EB-BC34-4217-868D-EAD072572FB8}" type="presParOf" srcId="{9DABF984-23C1-4A30-99C0-DBC2D89C9494}" destId="{1966A32D-7632-407D-AC14-4C6FC17C742B}" srcOrd="3" destOrd="0" presId="urn:microsoft.com/office/officeart/2008/layout/VerticalCurvedList"/>
    <dgm:cxn modelId="{9C886EBC-9DBF-489B-A2FE-94DD7C2104DA}" type="presParOf" srcId="{9E1B87D4-1E38-494B-85A5-5B000C3C035E}" destId="{BC34755C-FF3E-4EEB-AFD6-6A09B9A636FF}" srcOrd="1" destOrd="0" presId="urn:microsoft.com/office/officeart/2008/layout/VerticalCurvedList"/>
    <dgm:cxn modelId="{988865C8-ECA5-4A81-9B50-5B2C9CB21C56}" type="presParOf" srcId="{9E1B87D4-1E38-494B-85A5-5B000C3C035E}" destId="{070F5957-4743-4D42-B5E0-C2E0116A3F8D}" srcOrd="2" destOrd="0" presId="urn:microsoft.com/office/officeart/2008/layout/VerticalCurvedList"/>
    <dgm:cxn modelId="{0B1B62F0-EEAC-4B2A-B3B5-FAF3C8DBB59E}" type="presParOf" srcId="{070F5957-4743-4D42-B5E0-C2E0116A3F8D}" destId="{08B14CD0-9BC5-45A0-B22D-43E6BBC4308E}" srcOrd="0" destOrd="0" presId="urn:microsoft.com/office/officeart/2008/layout/VerticalCurvedList"/>
    <dgm:cxn modelId="{9A3709A5-0FA8-4C97-B7B9-2A3FA57489BA}" type="presParOf" srcId="{9E1B87D4-1E38-494B-85A5-5B000C3C035E}" destId="{E9C708F2-B592-40DB-AD81-862AC4B14A0A}" srcOrd="3" destOrd="0" presId="urn:microsoft.com/office/officeart/2008/layout/VerticalCurvedList"/>
    <dgm:cxn modelId="{B03C59B9-9F98-4E55-BD06-CD778DA1D183}" type="presParOf" srcId="{9E1B87D4-1E38-494B-85A5-5B000C3C035E}" destId="{8080CB9E-10B4-4650-8FAF-3440075A1F48}" srcOrd="4" destOrd="0" presId="urn:microsoft.com/office/officeart/2008/layout/VerticalCurvedList"/>
    <dgm:cxn modelId="{FDD527B9-5546-4BD9-8090-8A2ABCDCF6BD}" type="presParOf" srcId="{8080CB9E-10B4-4650-8FAF-3440075A1F48}" destId="{76E7332F-B2EF-4815-8011-41E788FE2E2C}" srcOrd="0" destOrd="0" presId="urn:microsoft.com/office/officeart/2008/layout/VerticalCurvedList"/>
    <dgm:cxn modelId="{4EB0FE66-D119-4EF0-B6F8-1C296ED34AED}" type="presParOf" srcId="{9E1B87D4-1E38-494B-85A5-5B000C3C035E}" destId="{F31B76BA-B3BF-4CC4-8322-2B06809CCF19}" srcOrd="5" destOrd="0" presId="urn:microsoft.com/office/officeart/2008/layout/VerticalCurvedList"/>
    <dgm:cxn modelId="{C1E12773-C702-4D5F-B225-3702E2D77509}" type="presParOf" srcId="{9E1B87D4-1E38-494B-85A5-5B000C3C035E}" destId="{6F2527F2-0AF5-4D06-8183-50C603E66450}" srcOrd="6" destOrd="0" presId="urn:microsoft.com/office/officeart/2008/layout/VerticalCurvedList"/>
    <dgm:cxn modelId="{022D6A1B-7C23-4E7F-B600-49202D6B1B22}" type="presParOf" srcId="{6F2527F2-0AF5-4D06-8183-50C603E66450}" destId="{3196829D-E108-4460-9FDB-84F3B3FBFD7B}" srcOrd="0" destOrd="0" presId="urn:microsoft.com/office/officeart/2008/layout/VerticalCurvedList"/>
    <dgm:cxn modelId="{F8EB66A0-E200-4E8F-A52C-A5726C0D4A4E}" type="presParOf" srcId="{9E1B87D4-1E38-494B-85A5-5B000C3C035E}" destId="{15938B6E-3936-4333-8DAB-09D2C139888E}" srcOrd="7" destOrd="0" presId="urn:microsoft.com/office/officeart/2008/layout/VerticalCurvedList"/>
    <dgm:cxn modelId="{A8522BC1-1B91-4E73-8521-6C5C1DB2FE1C}" type="presParOf" srcId="{9E1B87D4-1E38-494B-85A5-5B000C3C035E}" destId="{C09CDA5C-3F80-47F5-8FE5-DF999E09B4DB}" srcOrd="8" destOrd="0" presId="urn:microsoft.com/office/officeart/2008/layout/VerticalCurvedList"/>
    <dgm:cxn modelId="{FCC54016-7EEC-4659-AE14-01C5A4D04E71}" type="presParOf" srcId="{C09CDA5C-3F80-47F5-8FE5-DF999E09B4DB}" destId="{DD910C8A-A9C7-4B0A-96A0-5431E28E984B}" srcOrd="0" destOrd="0" presId="urn:microsoft.com/office/officeart/2008/layout/VerticalCurvedList"/>
    <dgm:cxn modelId="{8094F874-F69B-4D9D-95BC-CC881FD61290}" type="presParOf" srcId="{9E1B87D4-1E38-494B-85A5-5B000C3C035E}" destId="{A712340C-7D89-49AC-BF07-C3EA777AF62C}" srcOrd="9" destOrd="0" presId="urn:microsoft.com/office/officeart/2008/layout/VerticalCurvedList"/>
    <dgm:cxn modelId="{7163E625-8E46-4F6B-91F7-0118E2478308}" type="presParOf" srcId="{9E1B87D4-1E38-494B-85A5-5B000C3C035E}" destId="{DC9DB5DD-7F59-41D9-9DAA-89F592178C60}" srcOrd="10" destOrd="0" presId="urn:microsoft.com/office/officeart/2008/layout/VerticalCurvedList"/>
    <dgm:cxn modelId="{38A811F4-303B-4611-94C4-02BA253AA1DD}" type="presParOf" srcId="{DC9DB5DD-7F59-41D9-9DAA-89F592178C60}" destId="{982DE130-8EF9-4279-A6FB-4F21694D7249}" srcOrd="0" destOrd="0" presId="urn:microsoft.com/office/officeart/2008/layout/VerticalCurvedList"/>
    <dgm:cxn modelId="{0323363D-4836-441A-8461-65AAEC76C1B1}" type="presParOf" srcId="{9E1B87D4-1E38-494B-85A5-5B000C3C035E}" destId="{06D083E5-CF19-4F81-9B41-0EFFA5E96377}" srcOrd="11" destOrd="0" presId="urn:microsoft.com/office/officeart/2008/layout/VerticalCurvedList"/>
    <dgm:cxn modelId="{B73FA0AE-D743-49CD-8430-F6C27AF1A9E9}" type="presParOf" srcId="{9E1B87D4-1E38-494B-85A5-5B000C3C035E}" destId="{7A62B9C2-FF6B-4AF7-8298-717C938FB028}" srcOrd="12" destOrd="0" presId="urn:microsoft.com/office/officeart/2008/layout/VerticalCurvedList"/>
    <dgm:cxn modelId="{72177423-201D-4FE0-A41C-C32CAE37E55D}" type="presParOf" srcId="{7A62B9C2-FF6B-4AF7-8298-717C938FB028}" destId="{420D6ADE-FF2B-4A4C-A415-778E9268C807}" srcOrd="0" destOrd="0" presId="urn:microsoft.com/office/officeart/2008/layout/VerticalCurvedList"/>
    <dgm:cxn modelId="{03757833-31FE-4F37-9BF9-88EA2F3997FF}" type="presParOf" srcId="{9E1B87D4-1E38-494B-85A5-5B000C3C035E}" destId="{AB377198-20C2-4E03-B0A1-EE2BC91D750D}" srcOrd="13" destOrd="0" presId="urn:microsoft.com/office/officeart/2008/layout/VerticalCurvedList"/>
    <dgm:cxn modelId="{C62CD718-1F17-4150-B68B-E44BD0B747E6}" type="presParOf" srcId="{9E1B87D4-1E38-494B-85A5-5B000C3C035E}" destId="{1B490742-F3FB-4E4F-8EC1-E14606A3259D}" srcOrd="14" destOrd="0" presId="urn:microsoft.com/office/officeart/2008/layout/VerticalCurvedList"/>
    <dgm:cxn modelId="{C761EA0D-DE76-44DC-B393-9C462C68BCC0}" type="presParOf" srcId="{1B490742-F3FB-4E4F-8EC1-E14606A3259D}" destId="{74594AFE-41F3-4BD7-8085-A229FC66B43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E84215D-60A4-4B02-B9D3-C72396094D96}" type="doc">
      <dgm:prSet loTypeId="urn:microsoft.com/office/officeart/2005/8/layout/process1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4182909-53BE-4824-81BB-54B6D9E44FC4}">
      <dgm:prSet custT="1"/>
      <dgm:spPr/>
      <dgm:t>
        <a:bodyPr/>
        <a:lstStyle/>
        <a:p>
          <a:pPr rtl="0"/>
          <a:r>
            <a:rPr lang="ru-RU" sz="2000" b="1" dirty="0" smtClean="0"/>
            <a:t>до 1 февраля </a:t>
          </a:r>
          <a:r>
            <a:rPr lang="ru-RU" sz="2000" dirty="0" smtClean="0"/>
            <a:t>– </a:t>
          </a:r>
        </a:p>
        <a:p>
          <a:pPr rtl="0"/>
          <a:r>
            <a:rPr lang="ru-RU" sz="2000" dirty="0" smtClean="0"/>
            <a:t>направить проекты докладов на предварительное согласование в Министерство юстиции РТ </a:t>
          </a:r>
          <a:endParaRPr lang="ru-RU" sz="2000" dirty="0"/>
        </a:p>
      </dgm:t>
    </dgm:pt>
    <dgm:pt modelId="{68C6B99F-B7EC-4455-AB08-13BCE017CFD9}" type="parTrans" cxnId="{BE368829-98EE-4A4F-89B4-34986F3E3C88}">
      <dgm:prSet/>
      <dgm:spPr/>
      <dgm:t>
        <a:bodyPr/>
        <a:lstStyle/>
        <a:p>
          <a:endParaRPr lang="ru-RU" sz="2000"/>
        </a:p>
      </dgm:t>
    </dgm:pt>
    <dgm:pt modelId="{19DD9EE4-35CE-46B1-AF31-121F03573297}" type="sibTrans" cxnId="{BE368829-98EE-4A4F-89B4-34986F3E3C88}">
      <dgm:prSet custT="1"/>
      <dgm:spPr/>
      <dgm:t>
        <a:bodyPr/>
        <a:lstStyle/>
        <a:p>
          <a:endParaRPr lang="ru-RU" sz="2000"/>
        </a:p>
      </dgm:t>
    </dgm:pt>
    <dgm:pt modelId="{E87EAB1E-5ED0-4175-BD2A-B96FB4342C93}">
      <dgm:prSet custT="1"/>
      <dgm:spPr/>
      <dgm:t>
        <a:bodyPr/>
        <a:lstStyle/>
        <a:p>
          <a:pPr rtl="0"/>
          <a:r>
            <a:rPr lang="ru-RU" sz="2000" b="1" dirty="0" smtClean="0"/>
            <a:t>до 15 февраля </a:t>
          </a:r>
          <a:r>
            <a:rPr lang="ru-RU" sz="2000" dirty="0" smtClean="0"/>
            <a:t>– </a:t>
          </a:r>
        </a:p>
        <a:p>
          <a:pPr rtl="0"/>
          <a:r>
            <a:rPr lang="ru-RU" sz="2000" dirty="0" smtClean="0"/>
            <a:t>направить согласованные с Министерством юстиции РТ проекты докладов на предварительное согласование в Министерство экономики РТ</a:t>
          </a:r>
          <a:endParaRPr lang="ru-RU" sz="2000" dirty="0"/>
        </a:p>
      </dgm:t>
    </dgm:pt>
    <dgm:pt modelId="{39D70B48-94E5-4E88-B5DE-8E373E0E58B6}" type="parTrans" cxnId="{45FDCC5E-C3D1-4799-B9EC-F07FFA9D865C}">
      <dgm:prSet/>
      <dgm:spPr/>
      <dgm:t>
        <a:bodyPr/>
        <a:lstStyle/>
        <a:p>
          <a:endParaRPr lang="ru-RU" sz="2000"/>
        </a:p>
      </dgm:t>
    </dgm:pt>
    <dgm:pt modelId="{F608D10A-D783-4C2E-8079-1EF3A8BC032A}" type="sibTrans" cxnId="{45FDCC5E-C3D1-4799-B9EC-F07FFA9D865C}">
      <dgm:prSet custT="1"/>
      <dgm:spPr/>
      <dgm:t>
        <a:bodyPr/>
        <a:lstStyle/>
        <a:p>
          <a:endParaRPr lang="ru-RU" sz="2000"/>
        </a:p>
      </dgm:t>
    </dgm:pt>
    <dgm:pt modelId="{AB1B3937-5EA1-4393-832F-FDB64A2235F9}">
      <dgm:prSet custT="1"/>
      <dgm:spPr/>
      <dgm:t>
        <a:bodyPr/>
        <a:lstStyle/>
        <a:p>
          <a:pPr rtl="0"/>
          <a:r>
            <a:rPr lang="ru-RU" sz="2000" b="1" dirty="0" smtClean="0"/>
            <a:t>до 15 марта </a:t>
          </a:r>
        </a:p>
        <a:p>
          <a:pPr rtl="0"/>
          <a:r>
            <a:rPr lang="ru-RU" sz="2000" b="0" dirty="0" smtClean="0"/>
            <a:t>разместить: </a:t>
          </a:r>
        </a:p>
        <a:p>
          <a:pPr rtl="0"/>
          <a:r>
            <a:rPr lang="ru-RU" sz="2000" dirty="0" smtClean="0"/>
            <a:t>1) подписанные доклады в ГАС "Управление";	</a:t>
          </a:r>
        </a:p>
        <a:p>
          <a:pPr rtl="0"/>
          <a:r>
            <a:rPr lang="ru-RU" sz="2000" dirty="0" smtClean="0"/>
            <a:t>2) сведения, содержащиеся в докладах, на официальном сайте</a:t>
          </a:r>
          <a:endParaRPr lang="ru-RU" sz="2000" dirty="0"/>
        </a:p>
      </dgm:t>
    </dgm:pt>
    <dgm:pt modelId="{5BA7FDF3-096C-4C45-8972-D542D539BC84}" type="parTrans" cxnId="{9E4CCCAA-0541-45CF-96CF-BBE813A3372C}">
      <dgm:prSet/>
      <dgm:spPr/>
      <dgm:t>
        <a:bodyPr/>
        <a:lstStyle/>
        <a:p>
          <a:endParaRPr lang="ru-RU" sz="2000"/>
        </a:p>
      </dgm:t>
    </dgm:pt>
    <dgm:pt modelId="{6D5D6769-74C8-4943-8597-179D6F045428}" type="sibTrans" cxnId="{9E4CCCAA-0541-45CF-96CF-BBE813A3372C}">
      <dgm:prSet/>
      <dgm:spPr/>
      <dgm:t>
        <a:bodyPr/>
        <a:lstStyle/>
        <a:p>
          <a:endParaRPr lang="ru-RU" sz="2000"/>
        </a:p>
      </dgm:t>
    </dgm:pt>
    <dgm:pt modelId="{9A75E945-6B67-4102-B285-247D377C1DE5}" type="pres">
      <dgm:prSet presAssocID="{8E84215D-60A4-4B02-B9D3-C72396094D9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127C2C8-08A2-40BB-A422-27683C54EE61}" type="pres">
      <dgm:prSet presAssocID="{34182909-53BE-4824-81BB-54B6D9E44FC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198B4C-42AE-43D3-A1D0-DAE552E7A38F}" type="pres">
      <dgm:prSet presAssocID="{19DD9EE4-35CE-46B1-AF31-121F03573297}" presName="sibTrans" presStyleLbl="sibTrans2D1" presStyleIdx="0" presStyleCnt="2"/>
      <dgm:spPr/>
      <dgm:t>
        <a:bodyPr/>
        <a:lstStyle/>
        <a:p>
          <a:endParaRPr lang="ru-RU"/>
        </a:p>
      </dgm:t>
    </dgm:pt>
    <dgm:pt modelId="{5E347B83-609B-4DEC-B562-B036466BCB64}" type="pres">
      <dgm:prSet presAssocID="{19DD9EE4-35CE-46B1-AF31-121F03573297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4A0ABFFB-4312-4369-9B36-CFDF688CA976}" type="pres">
      <dgm:prSet presAssocID="{E87EAB1E-5ED0-4175-BD2A-B96FB4342C93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094702-2160-4E43-9CC1-ABD0122E3A95}" type="pres">
      <dgm:prSet presAssocID="{F608D10A-D783-4C2E-8079-1EF3A8BC032A}" presName="sibTrans" presStyleLbl="sibTrans2D1" presStyleIdx="1" presStyleCnt="2"/>
      <dgm:spPr/>
      <dgm:t>
        <a:bodyPr/>
        <a:lstStyle/>
        <a:p>
          <a:endParaRPr lang="ru-RU"/>
        </a:p>
      </dgm:t>
    </dgm:pt>
    <dgm:pt modelId="{208A9546-8DCB-4ECE-B706-F2E7B054676C}" type="pres">
      <dgm:prSet presAssocID="{F608D10A-D783-4C2E-8079-1EF3A8BC032A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A41E2A84-A77B-4943-9DA3-802391372C04}" type="pres">
      <dgm:prSet presAssocID="{AB1B3937-5EA1-4393-832F-FDB64A2235F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48523A7-FD77-4C97-9F40-16B03C858A15}" type="presOf" srcId="{8E84215D-60A4-4B02-B9D3-C72396094D96}" destId="{9A75E945-6B67-4102-B285-247D377C1DE5}" srcOrd="0" destOrd="0" presId="urn:microsoft.com/office/officeart/2005/8/layout/process1"/>
    <dgm:cxn modelId="{9E4CCCAA-0541-45CF-96CF-BBE813A3372C}" srcId="{8E84215D-60A4-4B02-B9D3-C72396094D96}" destId="{AB1B3937-5EA1-4393-832F-FDB64A2235F9}" srcOrd="2" destOrd="0" parTransId="{5BA7FDF3-096C-4C45-8972-D542D539BC84}" sibTransId="{6D5D6769-74C8-4943-8597-179D6F045428}"/>
    <dgm:cxn modelId="{05AC1532-B1CA-427F-8D49-0B48EDDA57D2}" type="presOf" srcId="{AB1B3937-5EA1-4393-832F-FDB64A2235F9}" destId="{A41E2A84-A77B-4943-9DA3-802391372C04}" srcOrd="0" destOrd="0" presId="urn:microsoft.com/office/officeart/2005/8/layout/process1"/>
    <dgm:cxn modelId="{BE368829-98EE-4A4F-89B4-34986F3E3C88}" srcId="{8E84215D-60A4-4B02-B9D3-C72396094D96}" destId="{34182909-53BE-4824-81BB-54B6D9E44FC4}" srcOrd="0" destOrd="0" parTransId="{68C6B99F-B7EC-4455-AB08-13BCE017CFD9}" sibTransId="{19DD9EE4-35CE-46B1-AF31-121F03573297}"/>
    <dgm:cxn modelId="{45FDCC5E-C3D1-4799-B9EC-F07FFA9D865C}" srcId="{8E84215D-60A4-4B02-B9D3-C72396094D96}" destId="{E87EAB1E-5ED0-4175-BD2A-B96FB4342C93}" srcOrd="1" destOrd="0" parTransId="{39D70B48-94E5-4E88-B5DE-8E373E0E58B6}" sibTransId="{F608D10A-D783-4C2E-8079-1EF3A8BC032A}"/>
    <dgm:cxn modelId="{B89406B5-3097-4645-95B5-66D967B618ED}" type="presOf" srcId="{F608D10A-D783-4C2E-8079-1EF3A8BC032A}" destId="{59094702-2160-4E43-9CC1-ABD0122E3A95}" srcOrd="0" destOrd="0" presId="urn:microsoft.com/office/officeart/2005/8/layout/process1"/>
    <dgm:cxn modelId="{127C8974-E35F-4839-97EA-40B7CE1FB93D}" type="presOf" srcId="{19DD9EE4-35CE-46B1-AF31-121F03573297}" destId="{5E347B83-609B-4DEC-B562-B036466BCB64}" srcOrd="1" destOrd="0" presId="urn:microsoft.com/office/officeart/2005/8/layout/process1"/>
    <dgm:cxn modelId="{511C59E0-6925-46BF-B96D-3B2BA09658F8}" type="presOf" srcId="{E87EAB1E-5ED0-4175-BD2A-B96FB4342C93}" destId="{4A0ABFFB-4312-4369-9B36-CFDF688CA976}" srcOrd="0" destOrd="0" presId="urn:microsoft.com/office/officeart/2005/8/layout/process1"/>
    <dgm:cxn modelId="{CA524A59-C20A-461F-AF6E-196CFBFFB993}" type="presOf" srcId="{F608D10A-D783-4C2E-8079-1EF3A8BC032A}" destId="{208A9546-8DCB-4ECE-B706-F2E7B054676C}" srcOrd="1" destOrd="0" presId="urn:microsoft.com/office/officeart/2005/8/layout/process1"/>
    <dgm:cxn modelId="{A554C422-1C64-4AFA-AB32-7A973255897E}" type="presOf" srcId="{19DD9EE4-35CE-46B1-AF31-121F03573297}" destId="{00198B4C-42AE-43D3-A1D0-DAE552E7A38F}" srcOrd="0" destOrd="0" presId="urn:microsoft.com/office/officeart/2005/8/layout/process1"/>
    <dgm:cxn modelId="{706B358F-1FD2-4423-BF13-438D104CED6B}" type="presOf" srcId="{34182909-53BE-4824-81BB-54B6D9E44FC4}" destId="{9127C2C8-08A2-40BB-A422-27683C54EE61}" srcOrd="0" destOrd="0" presId="urn:microsoft.com/office/officeart/2005/8/layout/process1"/>
    <dgm:cxn modelId="{E618BF56-1C09-46E1-8D35-B95EA08CA3B0}" type="presParOf" srcId="{9A75E945-6B67-4102-B285-247D377C1DE5}" destId="{9127C2C8-08A2-40BB-A422-27683C54EE61}" srcOrd="0" destOrd="0" presId="urn:microsoft.com/office/officeart/2005/8/layout/process1"/>
    <dgm:cxn modelId="{E24B8EA9-2E26-4697-8123-734403A33B28}" type="presParOf" srcId="{9A75E945-6B67-4102-B285-247D377C1DE5}" destId="{00198B4C-42AE-43D3-A1D0-DAE552E7A38F}" srcOrd="1" destOrd="0" presId="urn:microsoft.com/office/officeart/2005/8/layout/process1"/>
    <dgm:cxn modelId="{3CD8821A-3760-4B8B-8585-556D5F9481B6}" type="presParOf" srcId="{00198B4C-42AE-43D3-A1D0-DAE552E7A38F}" destId="{5E347B83-609B-4DEC-B562-B036466BCB64}" srcOrd="0" destOrd="0" presId="urn:microsoft.com/office/officeart/2005/8/layout/process1"/>
    <dgm:cxn modelId="{4390AE60-51C9-437A-B0CB-4AD4E971B540}" type="presParOf" srcId="{9A75E945-6B67-4102-B285-247D377C1DE5}" destId="{4A0ABFFB-4312-4369-9B36-CFDF688CA976}" srcOrd="2" destOrd="0" presId="urn:microsoft.com/office/officeart/2005/8/layout/process1"/>
    <dgm:cxn modelId="{8501B51A-8B6F-47AC-8DF4-969B205C6112}" type="presParOf" srcId="{9A75E945-6B67-4102-B285-247D377C1DE5}" destId="{59094702-2160-4E43-9CC1-ABD0122E3A95}" srcOrd="3" destOrd="0" presId="urn:microsoft.com/office/officeart/2005/8/layout/process1"/>
    <dgm:cxn modelId="{5B85F698-E886-4512-AB30-1CDFC71D6208}" type="presParOf" srcId="{59094702-2160-4E43-9CC1-ABD0122E3A95}" destId="{208A9546-8DCB-4ECE-B706-F2E7B054676C}" srcOrd="0" destOrd="0" presId="urn:microsoft.com/office/officeart/2005/8/layout/process1"/>
    <dgm:cxn modelId="{50512569-DB4A-441C-AB2E-D9AB1E969B59}" type="presParOf" srcId="{9A75E945-6B67-4102-B285-247D377C1DE5}" destId="{A41E2A84-A77B-4943-9DA3-802391372C04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BBA7C3D-FE81-45D6-A98A-C9FBAE90808D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155D52D-7EC4-4A5A-A740-6A2F4F6EA8C5}">
      <dgm:prSet custT="1"/>
      <dgm:spPr/>
      <dgm:t>
        <a:bodyPr/>
        <a:lstStyle/>
        <a:p>
          <a:pPr algn="ctr" rtl="0"/>
          <a:r>
            <a:rPr lang="ru-RU" sz="2000" b="1" dirty="0" smtClean="0">
              <a:solidFill>
                <a:schemeClr val="tx1"/>
              </a:solidFill>
            </a:rPr>
            <a:t>Поступление в Министерство экономики несогласованных с Министерством юстиции докладов</a:t>
          </a:r>
          <a:endParaRPr lang="ru-RU" sz="2000" b="1" dirty="0">
            <a:solidFill>
              <a:schemeClr val="tx1"/>
            </a:solidFill>
          </a:endParaRPr>
        </a:p>
      </dgm:t>
    </dgm:pt>
    <dgm:pt modelId="{167759D7-C750-428F-89D2-5EB9703F2782}" type="parTrans" cxnId="{D75EB34F-DFF5-41B4-800A-9915E42AF283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480DCAA-9042-4272-85DA-F6EE22775008}" type="sibTrans" cxnId="{D75EB34F-DFF5-41B4-800A-9915E42AF283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9F427AE-EDB8-4992-9130-E422B716962D}">
      <dgm:prSet custT="1"/>
      <dgm:spPr/>
      <dgm:t>
        <a:bodyPr/>
        <a:lstStyle/>
        <a:p>
          <a:pPr algn="ctr" rtl="0"/>
          <a:r>
            <a:rPr lang="ru-RU" sz="2000" b="1" dirty="0" smtClean="0">
              <a:solidFill>
                <a:schemeClr val="tx1"/>
              </a:solidFill>
            </a:rPr>
            <a:t>Включение в один доклад сведений по нескольким видам контроля</a:t>
          </a:r>
          <a:endParaRPr lang="ru-RU" sz="2000" b="1" dirty="0">
            <a:solidFill>
              <a:schemeClr val="tx1"/>
            </a:solidFill>
          </a:endParaRPr>
        </a:p>
      </dgm:t>
    </dgm:pt>
    <dgm:pt modelId="{E55A70DC-8557-41D7-A098-111210DD4645}" type="parTrans" cxnId="{76827FF0-A503-4CD5-8085-A241DF18AAF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0401EB3-6C69-4303-9379-63F90B9F65F7}" type="sibTrans" cxnId="{76827FF0-A503-4CD5-8085-A241DF18AAF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31028BD3-5CE4-4B91-AADB-70B8D3A76AC4}">
      <dgm:prSet custT="1"/>
      <dgm:spPr/>
      <dgm:t>
        <a:bodyPr/>
        <a:lstStyle/>
        <a:p>
          <a:pPr algn="ctr" rtl="0"/>
          <a:r>
            <a:rPr lang="ru-RU" sz="2000" b="1" dirty="0" smtClean="0">
              <a:solidFill>
                <a:schemeClr val="tx1"/>
              </a:solidFill>
            </a:rPr>
            <a:t>Несовпадение сведений в докладе с формой федерального статистического наблюдения 1-контроль</a:t>
          </a:r>
          <a:endParaRPr lang="ru-RU" sz="2000" b="1" dirty="0">
            <a:solidFill>
              <a:schemeClr val="tx1"/>
            </a:solidFill>
          </a:endParaRPr>
        </a:p>
      </dgm:t>
    </dgm:pt>
    <dgm:pt modelId="{F711FFBE-B4D2-43BC-93E2-7B178DC8D9E2}" type="parTrans" cxnId="{B2EFDA94-8966-48A2-BCB0-01B2CB1A4E55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215D0D0-9DE2-4FF5-92D6-C2BDE2F15CBB}" type="sibTrans" cxnId="{B2EFDA94-8966-48A2-BCB0-01B2CB1A4E55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EB3CB30-91A2-403E-849E-AA0DBCA1B84A}">
      <dgm:prSet custT="1"/>
      <dgm:spPr/>
      <dgm:t>
        <a:bodyPr/>
        <a:lstStyle/>
        <a:p>
          <a:pPr algn="ctr" rtl="0"/>
          <a:r>
            <a:rPr lang="ru-RU" sz="2000" b="1" dirty="0" smtClean="0">
              <a:solidFill>
                <a:schemeClr val="tx1"/>
              </a:solidFill>
            </a:rPr>
            <a:t>Непредставление доклада на согласование и </a:t>
          </a:r>
          <a:r>
            <a:rPr lang="ru-RU" sz="2000" b="1" dirty="0" err="1" smtClean="0">
              <a:solidFill>
                <a:schemeClr val="tx1"/>
              </a:solidFill>
            </a:rPr>
            <a:t>неразмещение</a:t>
          </a:r>
          <a:r>
            <a:rPr lang="ru-RU" sz="2000" b="1" dirty="0" smtClean="0">
              <a:solidFill>
                <a:schemeClr val="tx1"/>
              </a:solidFill>
            </a:rPr>
            <a:t> его в ГАС «Управление»</a:t>
          </a:r>
          <a:endParaRPr lang="ru-RU" sz="2000" b="1" dirty="0">
            <a:solidFill>
              <a:schemeClr val="tx1"/>
            </a:solidFill>
          </a:endParaRPr>
        </a:p>
      </dgm:t>
    </dgm:pt>
    <dgm:pt modelId="{D51694B7-CD9F-4336-A779-CBDCBE9BC9A0}" type="parTrans" cxnId="{4849AF91-37D2-4892-BC6C-537F90847D0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19760BE-9AB0-4A75-9B76-893D0A15B2DF}" type="sibTrans" cxnId="{4849AF91-37D2-4892-BC6C-537F90847D0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D7E9227-E746-404F-B97E-7B21F014E5D0}">
      <dgm:prSet custT="1"/>
      <dgm:spPr/>
      <dgm:t>
        <a:bodyPr/>
        <a:lstStyle/>
        <a:p>
          <a:pPr algn="ctr"/>
          <a:r>
            <a:rPr lang="ru-RU" sz="2000" b="1" dirty="0" smtClean="0"/>
            <a:t>Не все сведения в форме указаны, оставлены пустые графы </a:t>
          </a:r>
          <a:endParaRPr lang="ru-RU" sz="2000" dirty="0"/>
        </a:p>
      </dgm:t>
    </dgm:pt>
    <dgm:pt modelId="{808F3AB6-CFE0-419A-8327-B0F688FFA8E4}" type="parTrans" cxnId="{75D370BC-6322-427D-B3F8-4BF9CFF56365}">
      <dgm:prSet/>
      <dgm:spPr/>
      <dgm:t>
        <a:bodyPr/>
        <a:lstStyle/>
        <a:p>
          <a:endParaRPr lang="ru-RU"/>
        </a:p>
      </dgm:t>
    </dgm:pt>
    <dgm:pt modelId="{EDDBFA95-72C0-4330-AE54-ACA5DD0EF058}" type="sibTrans" cxnId="{75D370BC-6322-427D-B3F8-4BF9CFF56365}">
      <dgm:prSet/>
      <dgm:spPr/>
      <dgm:t>
        <a:bodyPr/>
        <a:lstStyle/>
        <a:p>
          <a:endParaRPr lang="ru-RU"/>
        </a:p>
      </dgm:t>
    </dgm:pt>
    <dgm:pt modelId="{0EFA47A5-AE75-45C3-9958-836B5031915D}">
      <dgm:prSet custT="1"/>
      <dgm:spPr/>
      <dgm:t>
        <a:bodyPr/>
        <a:lstStyle/>
        <a:p>
          <a:pPr algn="ctr"/>
          <a:r>
            <a:rPr lang="ru-RU" sz="2000" b="1" dirty="0" smtClean="0"/>
            <a:t>Размещение доклада в ГАС «Управление» в последний день</a:t>
          </a:r>
          <a:endParaRPr lang="ru-RU" sz="2000" dirty="0"/>
        </a:p>
      </dgm:t>
    </dgm:pt>
    <dgm:pt modelId="{1E05CE14-6706-4B70-B1E6-9221C4EE838F}" type="parTrans" cxnId="{6D41F3EE-F015-41BE-9503-CF2BDE4C276B}">
      <dgm:prSet/>
      <dgm:spPr/>
      <dgm:t>
        <a:bodyPr/>
        <a:lstStyle/>
        <a:p>
          <a:endParaRPr lang="ru-RU"/>
        </a:p>
      </dgm:t>
    </dgm:pt>
    <dgm:pt modelId="{70F9DBBC-C3DA-48DD-A9EE-F9CBD4885A26}" type="sibTrans" cxnId="{6D41F3EE-F015-41BE-9503-CF2BDE4C276B}">
      <dgm:prSet/>
      <dgm:spPr/>
      <dgm:t>
        <a:bodyPr/>
        <a:lstStyle/>
        <a:p>
          <a:endParaRPr lang="ru-RU"/>
        </a:p>
      </dgm:t>
    </dgm:pt>
    <dgm:pt modelId="{AB52B360-F5F2-4654-8BFB-2FCC6B7BC98D}" type="pres">
      <dgm:prSet presAssocID="{BBBA7C3D-FE81-45D6-A98A-C9FBAE90808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2A7113-950E-4A23-A80E-A8ABBB16A05D}" type="pres">
      <dgm:prSet presAssocID="{B155D52D-7EC4-4A5A-A740-6A2F4F6EA8C5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BBBD61-A4F2-4641-B3AF-82DF79695C62}" type="pres">
      <dgm:prSet presAssocID="{D480DCAA-9042-4272-85DA-F6EE22775008}" presName="spacer" presStyleCnt="0"/>
      <dgm:spPr/>
    </dgm:pt>
    <dgm:pt modelId="{14F38B99-04A4-4BDD-AA9C-B132E88DFF71}" type="pres">
      <dgm:prSet presAssocID="{19F427AE-EDB8-4992-9130-E422B716962D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9AB361-212B-48EC-A0B9-A4A988D773FC}" type="pres">
      <dgm:prSet presAssocID="{90401EB3-6C69-4303-9379-63F90B9F65F7}" presName="spacer" presStyleCnt="0"/>
      <dgm:spPr/>
    </dgm:pt>
    <dgm:pt modelId="{461845A1-5771-4078-88AF-6D96F67426CF}" type="pres">
      <dgm:prSet presAssocID="{6D7E9227-E746-404F-B97E-7B21F014E5D0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B275E6-5856-4FB3-BBBE-D260DFF92ED0}" type="pres">
      <dgm:prSet presAssocID="{EDDBFA95-72C0-4330-AE54-ACA5DD0EF058}" presName="spacer" presStyleCnt="0"/>
      <dgm:spPr/>
    </dgm:pt>
    <dgm:pt modelId="{99377A5E-D67C-417E-90C2-8398F636A771}" type="pres">
      <dgm:prSet presAssocID="{31028BD3-5CE4-4B91-AADB-70B8D3A76AC4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BD2DAB-CD91-4146-8E1B-6D4BE8636F13}" type="pres">
      <dgm:prSet presAssocID="{7215D0D0-9DE2-4FF5-92D6-C2BDE2F15CBB}" presName="spacer" presStyleCnt="0"/>
      <dgm:spPr/>
    </dgm:pt>
    <dgm:pt modelId="{CAA20B2E-9F38-4153-972B-503F306BDADE}" type="pres">
      <dgm:prSet presAssocID="{9EB3CB30-91A2-403E-849E-AA0DBCA1B84A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BDC408-7373-4B83-B01A-70DF4EBDF5FE}" type="pres">
      <dgm:prSet presAssocID="{D19760BE-9AB0-4A75-9B76-893D0A15B2DF}" presName="spacer" presStyleCnt="0"/>
      <dgm:spPr/>
    </dgm:pt>
    <dgm:pt modelId="{1F3E21C6-E091-4543-A435-7FC90052CCA3}" type="pres">
      <dgm:prSet presAssocID="{0EFA47A5-AE75-45C3-9958-836B5031915D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D41F3EE-F015-41BE-9503-CF2BDE4C276B}" srcId="{BBBA7C3D-FE81-45D6-A98A-C9FBAE90808D}" destId="{0EFA47A5-AE75-45C3-9958-836B5031915D}" srcOrd="5" destOrd="0" parTransId="{1E05CE14-6706-4B70-B1E6-9221C4EE838F}" sibTransId="{70F9DBBC-C3DA-48DD-A9EE-F9CBD4885A26}"/>
    <dgm:cxn modelId="{75D370BC-6322-427D-B3F8-4BF9CFF56365}" srcId="{BBBA7C3D-FE81-45D6-A98A-C9FBAE90808D}" destId="{6D7E9227-E746-404F-B97E-7B21F014E5D0}" srcOrd="2" destOrd="0" parTransId="{808F3AB6-CFE0-419A-8327-B0F688FFA8E4}" sibTransId="{EDDBFA95-72C0-4330-AE54-ACA5DD0EF058}"/>
    <dgm:cxn modelId="{F1602AD2-FDC1-4467-9723-22270D2B365C}" type="presOf" srcId="{B155D52D-7EC4-4A5A-A740-6A2F4F6EA8C5}" destId="{432A7113-950E-4A23-A80E-A8ABBB16A05D}" srcOrd="0" destOrd="0" presId="urn:microsoft.com/office/officeart/2005/8/layout/vList2"/>
    <dgm:cxn modelId="{FC7BC41C-FB9B-4633-A570-A3B5CB0255A5}" type="presOf" srcId="{19F427AE-EDB8-4992-9130-E422B716962D}" destId="{14F38B99-04A4-4BDD-AA9C-B132E88DFF71}" srcOrd="0" destOrd="0" presId="urn:microsoft.com/office/officeart/2005/8/layout/vList2"/>
    <dgm:cxn modelId="{5C54D086-9D56-46E1-ABF2-196F9DD6DBC0}" type="presOf" srcId="{31028BD3-5CE4-4B91-AADB-70B8D3A76AC4}" destId="{99377A5E-D67C-417E-90C2-8398F636A771}" srcOrd="0" destOrd="0" presId="urn:microsoft.com/office/officeart/2005/8/layout/vList2"/>
    <dgm:cxn modelId="{D75EB34F-DFF5-41B4-800A-9915E42AF283}" srcId="{BBBA7C3D-FE81-45D6-A98A-C9FBAE90808D}" destId="{B155D52D-7EC4-4A5A-A740-6A2F4F6EA8C5}" srcOrd="0" destOrd="0" parTransId="{167759D7-C750-428F-89D2-5EB9703F2782}" sibTransId="{D480DCAA-9042-4272-85DA-F6EE22775008}"/>
    <dgm:cxn modelId="{0237C549-011A-4867-A594-F1A09F3BFC52}" type="presOf" srcId="{0EFA47A5-AE75-45C3-9958-836B5031915D}" destId="{1F3E21C6-E091-4543-A435-7FC90052CCA3}" srcOrd="0" destOrd="0" presId="urn:microsoft.com/office/officeart/2005/8/layout/vList2"/>
    <dgm:cxn modelId="{B5FF79FF-058C-48A4-BF8A-482C3C911997}" type="presOf" srcId="{9EB3CB30-91A2-403E-849E-AA0DBCA1B84A}" destId="{CAA20B2E-9F38-4153-972B-503F306BDADE}" srcOrd="0" destOrd="0" presId="urn:microsoft.com/office/officeart/2005/8/layout/vList2"/>
    <dgm:cxn modelId="{B2EFDA94-8966-48A2-BCB0-01B2CB1A4E55}" srcId="{BBBA7C3D-FE81-45D6-A98A-C9FBAE90808D}" destId="{31028BD3-5CE4-4B91-AADB-70B8D3A76AC4}" srcOrd="3" destOrd="0" parTransId="{F711FFBE-B4D2-43BC-93E2-7B178DC8D9E2}" sibTransId="{7215D0D0-9DE2-4FF5-92D6-C2BDE2F15CBB}"/>
    <dgm:cxn modelId="{E4D8F35D-5139-41D8-8E8F-0B5F25ADD343}" type="presOf" srcId="{BBBA7C3D-FE81-45D6-A98A-C9FBAE90808D}" destId="{AB52B360-F5F2-4654-8BFB-2FCC6B7BC98D}" srcOrd="0" destOrd="0" presId="urn:microsoft.com/office/officeart/2005/8/layout/vList2"/>
    <dgm:cxn modelId="{4849AF91-37D2-4892-BC6C-537F90847D07}" srcId="{BBBA7C3D-FE81-45D6-A98A-C9FBAE90808D}" destId="{9EB3CB30-91A2-403E-849E-AA0DBCA1B84A}" srcOrd="4" destOrd="0" parTransId="{D51694B7-CD9F-4336-A779-CBDCBE9BC9A0}" sibTransId="{D19760BE-9AB0-4A75-9B76-893D0A15B2DF}"/>
    <dgm:cxn modelId="{76827FF0-A503-4CD5-8085-A241DF18AAFA}" srcId="{BBBA7C3D-FE81-45D6-A98A-C9FBAE90808D}" destId="{19F427AE-EDB8-4992-9130-E422B716962D}" srcOrd="1" destOrd="0" parTransId="{E55A70DC-8557-41D7-A098-111210DD4645}" sibTransId="{90401EB3-6C69-4303-9379-63F90B9F65F7}"/>
    <dgm:cxn modelId="{EC7BF9D2-03C6-4185-B8FD-5887843AC284}" type="presOf" srcId="{6D7E9227-E746-404F-B97E-7B21F014E5D0}" destId="{461845A1-5771-4078-88AF-6D96F67426CF}" srcOrd="0" destOrd="0" presId="urn:microsoft.com/office/officeart/2005/8/layout/vList2"/>
    <dgm:cxn modelId="{C774E812-6DCF-4E01-966C-BC526F6E58EC}" type="presParOf" srcId="{AB52B360-F5F2-4654-8BFB-2FCC6B7BC98D}" destId="{432A7113-950E-4A23-A80E-A8ABBB16A05D}" srcOrd="0" destOrd="0" presId="urn:microsoft.com/office/officeart/2005/8/layout/vList2"/>
    <dgm:cxn modelId="{751002BA-C724-4228-8873-6C99AFB0B47E}" type="presParOf" srcId="{AB52B360-F5F2-4654-8BFB-2FCC6B7BC98D}" destId="{A9BBBD61-A4F2-4641-B3AF-82DF79695C62}" srcOrd="1" destOrd="0" presId="urn:microsoft.com/office/officeart/2005/8/layout/vList2"/>
    <dgm:cxn modelId="{FF3A1694-3ED6-494A-AFA5-B00B3E3FAE6A}" type="presParOf" srcId="{AB52B360-F5F2-4654-8BFB-2FCC6B7BC98D}" destId="{14F38B99-04A4-4BDD-AA9C-B132E88DFF71}" srcOrd="2" destOrd="0" presId="urn:microsoft.com/office/officeart/2005/8/layout/vList2"/>
    <dgm:cxn modelId="{29149529-C1AF-4A5C-A096-63CE9DAAAA18}" type="presParOf" srcId="{AB52B360-F5F2-4654-8BFB-2FCC6B7BC98D}" destId="{DC9AB361-212B-48EC-A0B9-A4A988D773FC}" srcOrd="3" destOrd="0" presId="urn:microsoft.com/office/officeart/2005/8/layout/vList2"/>
    <dgm:cxn modelId="{62EA529D-02DB-43D3-A7D2-F39422AFFEFC}" type="presParOf" srcId="{AB52B360-F5F2-4654-8BFB-2FCC6B7BC98D}" destId="{461845A1-5771-4078-88AF-6D96F67426CF}" srcOrd="4" destOrd="0" presId="urn:microsoft.com/office/officeart/2005/8/layout/vList2"/>
    <dgm:cxn modelId="{1DA5FF45-9DBF-40B7-80AA-8C5C87566C10}" type="presParOf" srcId="{AB52B360-F5F2-4654-8BFB-2FCC6B7BC98D}" destId="{EDB275E6-5856-4FB3-BBBE-D260DFF92ED0}" srcOrd="5" destOrd="0" presId="urn:microsoft.com/office/officeart/2005/8/layout/vList2"/>
    <dgm:cxn modelId="{7B9F7D79-645D-4CD0-90C4-DBB6928C7BAA}" type="presParOf" srcId="{AB52B360-F5F2-4654-8BFB-2FCC6B7BC98D}" destId="{99377A5E-D67C-417E-90C2-8398F636A771}" srcOrd="6" destOrd="0" presId="urn:microsoft.com/office/officeart/2005/8/layout/vList2"/>
    <dgm:cxn modelId="{60BC9408-D78F-480C-8582-2E7F79A97E3E}" type="presParOf" srcId="{AB52B360-F5F2-4654-8BFB-2FCC6B7BC98D}" destId="{46BD2DAB-CD91-4146-8E1B-6D4BE8636F13}" srcOrd="7" destOrd="0" presId="urn:microsoft.com/office/officeart/2005/8/layout/vList2"/>
    <dgm:cxn modelId="{E1DFAF12-0AC7-42B1-8CDC-F702AC428362}" type="presParOf" srcId="{AB52B360-F5F2-4654-8BFB-2FCC6B7BC98D}" destId="{CAA20B2E-9F38-4153-972B-503F306BDADE}" srcOrd="8" destOrd="0" presId="urn:microsoft.com/office/officeart/2005/8/layout/vList2"/>
    <dgm:cxn modelId="{C58EA655-91BC-457A-B9E5-0C1141364C8B}" type="presParOf" srcId="{AB52B360-F5F2-4654-8BFB-2FCC6B7BC98D}" destId="{48BDC408-7373-4B83-B01A-70DF4EBDF5FE}" srcOrd="9" destOrd="0" presId="urn:microsoft.com/office/officeart/2005/8/layout/vList2"/>
    <dgm:cxn modelId="{E3D5B30B-89B0-4ACC-B5BA-43E9DAE9B364}" type="presParOf" srcId="{AB52B360-F5F2-4654-8BFB-2FCC6B7BC98D}" destId="{1F3E21C6-E091-4543-A435-7FC90052CCA3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538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9435" y="0"/>
            <a:ext cx="2952538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63021C-C4B8-47FD-94C6-B9094F0854E9}" type="datetimeFigureOut">
              <a:rPr lang="ru-RU" smtClean="0"/>
              <a:pPr/>
              <a:t>28.01.2019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52538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9435" y="9446678"/>
            <a:ext cx="2952538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F0A8B0-E976-41CB-931D-92C7FC5870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0302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538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9435" y="0"/>
            <a:ext cx="2952538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2A30C-21DE-46B5-A737-59AB2B5DD858}" type="datetimeFigureOut">
              <a:rPr lang="ru-RU" smtClean="0"/>
              <a:pPr/>
              <a:t>28.01.2019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940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355" y="4724202"/>
            <a:ext cx="5450840" cy="4475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52538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9435" y="9446678"/>
            <a:ext cx="2952538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572E49-3E8B-403E-B296-67540DFBFAD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028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572E49-3E8B-403E-B296-67540DFBFAD8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0474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572E49-3E8B-403E-B296-67540DFBFAD8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81485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572E49-3E8B-403E-B296-67540DFBFAD8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5141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572E49-3E8B-403E-B296-67540DFBFAD8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247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572E49-3E8B-403E-B296-67540DFBFAD8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6785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572E49-3E8B-403E-B296-67540DFBFAD8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1571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572E49-3E8B-403E-B296-67540DFBFAD8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5018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572E49-3E8B-403E-B296-67540DFBFAD8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1359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572E49-3E8B-403E-B296-67540DFBFAD8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1880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572E49-3E8B-403E-B296-67540DFBFAD8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521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572E49-3E8B-403E-B296-67540DFBFAD8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2169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AADF-2477-4917-8640-2245A2584E8C}" type="datetime1">
              <a:rPr lang="ru-RU" smtClean="0"/>
              <a:pPr/>
              <a:t>28.01.2019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E61FF-CE12-4AFF-857E-A2A5E43261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B200-A1F6-434D-B65C-ED459D7847D1}" type="datetime1">
              <a:rPr lang="ru-RU" smtClean="0"/>
              <a:pPr/>
              <a:t>28.01.2019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E61FF-CE12-4AFF-857E-A2A5E43261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AB96D-B34E-46B2-9604-DFD6333362AA}" type="datetime1">
              <a:rPr lang="ru-RU" smtClean="0"/>
              <a:pPr/>
              <a:t>28.01.2019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E61FF-CE12-4AFF-857E-A2A5E43261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9ECB1-3127-45D1-8683-5CB343319004}" type="datetime1">
              <a:rPr lang="ru-RU" smtClean="0"/>
              <a:pPr/>
              <a:t>28.01.2019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E61FF-CE12-4AFF-857E-A2A5E43261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299F7-EBEC-47AE-8F0E-4240900448CA}" type="datetime1">
              <a:rPr lang="ru-RU" smtClean="0"/>
              <a:pPr/>
              <a:t>28.01.2019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E61FF-CE12-4AFF-857E-A2A5E43261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06BBE-C28C-4501-883E-610ECD62C6E0}" type="datetime1">
              <a:rPr lang="ru-RU" smtClean="0"/>
              <a:pPr/>
              <a:t>28.01.2019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E61FF-CE12-4AFF-857E-A2A5E43261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3FA35-1D3F-4EFE-A642-78F1CCF1464B}" type="datetime1">
              <a:rPr lang="ru-RU" smtClean="0"/>
              <a:pPr/>
              <a:t>28.01.2019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E61FF-CE12-4AFF-857E-A2A5E43261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A6E5-C68E-4DE9-9A74-35248E7810B6}" type="datetime1">
              <a:rPr lang="ru-RU" smtClean="0"/>
              <a:pPr/>
              <a:t>28.01.2019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E61FF-CE12-4AFF-857E-A2A5E43261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C586-6548-4A36-9F6B-8FC4C36BE252}" type="datetime1">
              <a:rPr lang="ru-RU" smtClean="0"/>
              <a:pPr/>
              <a:t>28.01.2019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E61FF-CE12-4AFF-857E-A2A5E43261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0ADEA-1739-4C75-8AD4-B4472043E1E6}" type="datetime1">
              <a:rPr lang="ru-RU" smtClean="0"/>
              <a:pPr/>
              <a:t>28.01.2019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E61FF-CE12-4AFF-857E-A2A5E43261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F4594-C219-4E2E-A361-2CABDA62D414}" type="datetime1">
              <a:rPr lang="ru-RU" smtClean="0"/>
              <a:pPr/>
              <a:t>28.01.2019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E61FF-CE12-4AFF-857E-A2A5E43261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25E0E-A22F-411E-A2F1-54BB6035A3E7}" type="datetime1">
              <a:rPr lang="ru-RU" smtClean="0"/>
              <a:pPr/>
              <a:t>28.01.2019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E61FF-CE12-4AFF-857E-A2A5E432610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0" y="267494"/>
            <a:ext cx="9144000" cy="4824536"/>
            <a:chOff x="0" y="267494"/>
            <a:chExt cx="9144000" cy="48245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4659982"/>
              <a:ext cx="8388424" cy="26749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8748464" y="4659982"/>
              <a:ext cx="395536" cy="26749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7596336" y="4443958"/>
              <a:ext cx="1224136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0" y="267494"/>
              <a:ext cx="9144000" cy="5040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03598"/>
            <a:ext cx="8424936" cy="2016224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О подготовке докладов </a:t>
            </a: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об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осуществлении государственного контроля (надзора), </a:t>
            </a: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муниципального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контроля в соответствующих сферах деятельности и об эффективности такого контроля (надзора)</a:t>
            </a:r>
            <a:endParaRPr lang="ru-RU" sz="2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565571"/>
          </a:xfrm>
          <a:ln>
            <a:noFill/>
          </a:ln>
          <a:effectLst/>
        </p:spPr>
        <p:txBody>
          <a:bodyPr>
            <a:normAutofit/>
          </a:bodyPr>
          <a:lstStyle/>
          <a:p>
            <a:endParaRPr lang="ru-RU" sz="24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9088" y="4443958"/>
            <a:ext cx="1105800" cy="699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359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8012" y="280889"/>
            <a:ext cx="9144000" cy="4824536"/>
            <a:chOff x="0" y="267494"/>
            <a:chExt cx="9144000" cy="48245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4659982"/>
              <a:ext cx="8388424" cy="26749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8748464" y="4659982"/>
              <a:ext cx="395536" cy="26749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7596336" y="4443958"/>
              <a:ext cx="1224136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0" y="267494"/>
              <a:ext cx="9144000" cy="5040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565571"/>
          </a:xfrm>
          <a:ln>
            <a:noFill/>
          </a:ln>
          <a:effectLst/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+mn-lt"/>
              </a:rPr>
              <a:t>Контактные телефоны</a:t>
            </a:r>
            <a:endParaRPr lang="ru-RU" sz="28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9088" y="4443958"/>
            <a:ext cx="1105800" cy="699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1289220" y="1995686"/>
            <a:ext cx="69127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/>
              <a:t>(843) 524 91 25</a:t>
            </a:r>
          </a:p>
          <a:p>
            <a:pPr algn="ctr"/>
            <a:r>
              <a:rPr lang="ru-RU" sz="4800" b="1" dirty="0" smtClean="0"/>
              <a:t>(843) 524 91 26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079125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8012" y="280889"/>
            <a:ext cx="9144000" cy="4824536"/>
            <a:chOff x="0" y="267494"/>
            <a:chExt cx="9144000" cy="48245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4659982"/>
              <a:ext cx="8388424" cy="26749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8748464" y="4659982"/>
              <a:ext cx="395536" cy="26749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7596336" y="4443958"/>
              <a:ext cx="1224136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0" y="267494"/>
              <a:ext cx="9144000" cy="5040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565571"/>
          </a:xfrm>
          <a:ln>
            <a:noFill/>
          </a:ln>
          <a:effectLst/>
        </p:spPr>
        <p:txBody>
          <a:bodyPr>
            <a:normAutofit/>
          </a:bodyPr>
          <a:lstStyle/>
          <a:p>
            <a:endParaRPr lang="ru-RU" sz="28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9088" y="4443958"/>
            <a:ext cx="1105800" cy="699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1289220" y="1995686"/>
            <a:ext cx="69127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dirty="0" smtClean="0"/>
          </a:p>
          <a:p>
            <a:pPr algn="ctr"/>
            <a:r>
              <a:rPr lang="ru-RU" sz="2800" b="1" dirty="0" smtClean="0"/>
              <a:t>Спасибо за внимание!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931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0" y="267494"/>
            <a:ext cx="9144000" cy="4824536"/>
            <a:chOff x="0" y="267494"/>
            <a:chExt cx="9144000" cy="48245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4659982"/>
              <a:ext cx="8388424" cy="26749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8748464" y="4659982"/>
              <a:ext cx="395536" cy="26749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7596336" y="4443958"/>
              <a:ext cx="1224136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0" y="267494"/>
              <a:ext cx="9144000" cy="5040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2651180"/>
              </p:ext>
            </p:extLst>
          </p:nvPr>
        </p:nvGraphicFramePr>
        <p:xfrm>
          <a:off x="395536" y="843558"/>
          <a:ext cx="8550696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565571"/>
          </a:xfrm>
          <a:ln>
            <a:noFill/>
          </a:ln>
          <a:effectLst/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+mn-lt"/>
              </a:rPr>
              <a:t>Нормативные правовые акты</a:t>
            </a:r>
            <a:endParaRPr lang="ru-RU" sz="28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9088" y="4443958"/>
            <a:ext cx="1105800" cy="699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110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0" y="267494"/>
            <a:ext cx="9144000" cy="4824536"/>
            <a:chOff x="0" y="267494"/>
            <a:chExt cx="9144000" cy="48245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4659982"/>
              <a:ext cx="8388424" cy="26749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8748464" y="4659982"/>
              <a:ext cx="395536" cy="26749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7596336" y="4443958"/>
              <a:ext cx="1224136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0" y="267494"/>
              <a:ext cx="9144000" cy="5040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565571"/>
          </a:xfrm>
          <a:ln>
            <a:noFill/>
          </a:ln>
          <a:effectLst/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+mn-lt"/>
              </a:rPr>
              <a:t>постановление Кабинета Министров РТ от 13.08.2011 №676 </a:t>
            </a: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9088" y="4443958"/>
            <a:ext cx="1105800" cy="699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2220222372"/>
              </p:ext>
            </p:extLst>
          </p:nvPr>
        </p:nvGraphicFramePr>
        <p:xfrm>
          <a:off x="107504" y="771550"/>
          <a:ext cx="8928992" cy="3744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08600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8012" y="280889"/>
            <a:ext cx="9144000" cy="4824536"/>
            <a:chOff x="0" y="267494"/>
            <a:chExt cx="9144000" cy="48245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4659982"/>
              <a:ext cx="8388424" cy="26749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8748464" y="4659982"/>
              <a:ext cx="395536" cy="26749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7596336" y="4443958"/>
              <a:ext cx="1224136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0" y="267494"/>
              <a:ext cx="9144000" cy="5040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565571"/>
          </a:xfrm>
          <a:ln>
            <a:noFill/>
          </a:ln>
          <a:effectLst/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+mn-lt"/>
              </a:rPr>
              <a:t>Требования к докладам</a:t>
            </a:r>
            <a:endParaRPr lang="ru-RU" sz="28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9088" y="4443958"/>
            <a:ext cx="1105800" cy="699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060155628"/>
              </p:ext>
            </p:extLst>
          </p:nvPr>
        </p:nvGraphicFramePr>
        <p:xfrm>
          <a:off x="179512" y="987574"/>
          <a:ext cx="8774732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43608" y="3882702"/>
            <a:ext cx="69127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По каждому виду контроля </a:t>
            </a:r>
            <a:r>
              <a:rPr lang="ru-RU" sz="2400" b="1" dirty="0" smtClean="0">
                <a:solidFill>
                  <a:srgbClr val="FF0000"/>
                </a:solidFill>
              </a:rPr>
              <a:t>- отдельный доклад!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31801" y="935782"/>
            <a:ext cx="71583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Органы местного самоуправления формируют доклады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11455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8012" y="280889"/>
            <a:ext cx="9144000" cy="4824536"/>
            <a:chOff x="0" y="267494"/>
            <a:chExt cx="9144000" cy="48245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4659982"/>
              <a:ext cx="8388424" cy="26749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8748464" y="4659982"/>
              <a:ext cx="395536" cy="26749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7596336" y="4443958"/>
              <a:ext cx="1224136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0" y="267494"/>
              <a:ext cx="9144000" cy="5040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565571"/>
          </a:xfrm>
          <a:ln>
            <a:noFill/>
          </a:ln>
          <a:effectLst/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+mn-lt"/>
              </a:rPr>
              <a:t>Структура доклада</a:t>
            </a:r>
            <a:endParaRPr lang="ru-RU" sz="28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9088" y="4443958"/>
            <a:ext cx="1105800" cy="699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47800" y="4319724"/>
            <a:ext cx="69127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Все разделы должны быть заполнены!</a:t>
            </a:r>
            <a:endParaRPr lang="ru-RU" sz="2400" dirty="0">
              <a:solidFill>
                <a:srgbClr val="FF0000"/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241845845"/>
              </p:ext>
            </p:extLst>
          </p:nvPr>
        </p:nvGraphicFramePr>
        <p:xfrm>
          <a:off x="107504" y="699542"/>
          <a:ext cx="8928992" cy="38510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13798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8012" y="280889"/>
            <a:ext cx="9144000" cy="4824536"/>
            <a:chOff x="0" y="267494"/>
            <a:chExt cx="9144000" cy="48245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4659982"/>
              <a:ext cx="8388424" cy="26749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8748464" y="4659982"/>
              <a:ext cx="395536" cy="26749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7596336" y="4443958"/>
              <a:ext cx="1224136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0" y="267494"/>
              <a:ext cx="9144000" cy="5040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565571"/>
          </a:xfrm>
          <a:ln>
            <a:noFill/>
          </a:ln>
          <a:effectLst/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+mn-lt"/>
              </a:rPr>
              <a:t>Требования к докладам</a:t>
            </a:r>
            <a:endParaRPr lang="ru-RU" sz="28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9088" y="4443958"/>
            <a:ext cx="1105800" cy="699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114872" y="1275606"/>
            <a:ext cx="691276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Сведения, включенные в доклад, </a:t>
            </a:r>
            <a:endParaRPr lang="ru-RU" sz="2800" b="1" dirty="0" smtClean="0"/>
          </a:p>
          <a:p>
            <a:pPr algn="ctr"/>
            <a:r>
              <a:rPr lang="ru-RU" sz="2800" b="1" dirty="0" smtClean="0"/>
              <a:t>должны </a:t>
            </a:r>
            <a:r>
              <a:rPr lang="ru-RU" sz="2800" b="1" dirty="0"/>
              <a:t>соответствовать данным, </a:t>
            </a:r>
            <a:endParaRPr lang="ru-RU" sz="2800" b="1" dirty="0" smtClean="0"/>
          </a:p>
          <a:p>
            <a:pPr algn="ctr"/>
            <a:r>
              <a:rPr lang="ru-RU" sz="2800" b="1" dirty="0" smtClean="0"/>
              <a:t>содержащимся </a:t>
            </a:r>
            <a:r>
              <a:rPr lang="ru-RU" sz="2800" b="1" dirty="0"/>
              <a:t>в форме федерального статистического наблюдения об осуществлении государственного контроля (надзора) </a:t>
            </a:r>
            <a:r>
              <a:rPr lang="ru-RU" sz="2800" b="1" dirty="0" smtClean="0"/>
              <a:t>1-контроль!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751556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8012" y="280889"/>
            <a:ext cx="9144000" cy="4824536"/>
            <a:chOff x="0" y="267494"/>
            <a:chExt cx="9144000" cy="48245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4659982"/>
              <a:ext cx="8388424" cy="26749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8748464" y="4659982"/>
              <a:ext cx="395536" cy="26749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7596336" y="4443958"/>
              <a:ext cx="1224136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0" y="267494"/>
              <a:ext cx="9144000" cy="5040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565571"/>
          </a:xfrm>
          <a:ln>
            <a:noFill/>
          </a:ln>
          <a:effectLst/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+mn-lt"/>
              </a:rPr>
              <a:t>Требования к докладам</a:t>
            </a:r>
            <a:endParaRPr lang="ru-RU" sz="28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9088" y="4443958"/>
            <a:ext cx="1105800" cy="699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57460195"/>
              </p:ext>
            </p:extLst>
          </p:nvPr>
        </p:nvGraphicFramePr>
        <p:xfrm>
          <a:off x="107504" y="843559"/>
          <a:ext cx="8846740" cy="3613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31783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8012" y="280889"/>
            <a:ext cx="9144000" cy="4824536"/>
            <a:chOff x="0" y="267494"/>
            <a:chExt cx="9144000" cy="48245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4659982"/>
              <a:ext cx="8388424" cy="26749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8748464" y="4659982"/>
              <a:ext cx="395536" cy="26749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7596336" y="4443958"/>
              <a:ext cx="1224136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0" y="267494"/>
              <a:ext cx="9144000" cy="5040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565571"/>
          </a:xfrm>
          <a:ln>
            <a:noFill/>
          </a:ln>
          <a:effectLst/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+mn-lt"/>
              </a:rPr>
              <a:t>Требования к докладам</a:t>
            </a:r>
            <a:endParaRPr lang="ru-RU" sz="28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9088" y="4443958"/>
            <a:ext cx="1105800" cy="699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114872" y="1275606"/>
            <a:ext cx="691276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В случае несогласия с замечаниями и предложениями </a:t>
            </a:r>
            <a:r>
              <a:rPr lang="ru-RU" sz="2800" dirty="0"/>
              <a:t>Министерства юстиции либо Министерства экономики Республики </a:t>
            </a:r>
            <a:r>
              <a:rPr lang="ru-RU" sz="2800" dirty="0" smtClean="0"/>
              <a:t>Татарстан необходимо </a:t>
            </a:r>
            <a:r>
              <a:rPr lang="ru-RU" sz="2800" b="1" dirty="0" smtClean="0"/>
              <a:t>проведение </a:t>
            </a:r>
            <a:r>
              <a:rPr lang="ru-RU" sz="2800" b="1" dirty="0"/>
              <a:t>согласительных мероприятий </a:t>
            </a:r>
            <a:r>
              <a:rPr lang="ru-RU" sz="2800" dirty="0"/>
              <a:t>с целью выработки согласованной </a:t>
            </a:r>
            <a:r>
              <a:rPr lang="ru-RU" sz="2800" dirty="0" smtClean="0"/>
              <a:t>позиции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8761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8012" y="280889"/>
            <a:ext cx="9144000" cy="4824536"/>
            <a:chOff x="0" y="267494"/>
            <a:chExt cx="9144000" cy="48245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4659982"/>
              <a:ext cx="8388424" cy="26749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8748464" y="4659982"/>
              <a:ext cx="395536" cy="26749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7596336" y="4443958"/>
              <a:ext cx="1224136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0" y="267494"/>
              <a:ext cx="9144000" cy="5040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565571"/>
          </a:xfrm>
          <a:ln>
            <a:noFill/>
          </a:ln>
          <a:effectLst/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+mn-lt"/>
              </a:rPr>
              <a:t>Типовые нарушения</a:t>
            </a:r>
            <a:endParaRPr lang="ru-RU" sz="28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9088" y="4443958"/>
            <a:ext cx="1105800" cy="699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538255857"/>
              </p:ext>
            </p:extLst>
          </p:nvPr>
        </p:nvGraphicFramePr>
        <p:xfrm>
          <a:off x="251520" y="784946"/>
          <a:ext cx="8702724" cy="36724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97000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4052</TotalTime>
  <Words>419</Words>
  <Application>Microsoft Office PowerPoint</Application>
  <PresentationFormat>Экран (16:9)</PresentationFormat>
  <Paragraphs>64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Тема Office</vt:lpstr>
      <vt:lpstr>Презентация PowerPoint</vt:lpstr>
      <vt:lpstr>Нормативные правовые акты</vt:lpstr>
      <vt:lpstr>постановление Кабинета Министров РТ от 13.08.2011 №676 </vt:lpstr>
      <vt:lpstr>Требования к докладам</vt:lpstr>
      <vt:lpstr>Структура доклада</vt:lpstr>
      <vt:lpstr>Требования к докладам</vt:lpstr>
      <vt:lpstr>Требования к докладам</vt:lpstr>
      <vt:lpstr>Требования к докладам</vt:lpstr>
      <vt:lpstr>Типовые нарушения</vt:lpstr>
      <vt:lpstr>Контактные телефоны</vt:lpstr>
      <vt:lpstr>Презентация PowerPoint</vt:lpstr>
    </vt:vector>
  </TitlesOfParts>
  <Company>DG Win&amp;Soft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Sergey</dc:creator>
  <cp:lastModifiedBy>Ёлкина Светлана Анатольевна</cp:lastModifiedBy>
  <cp:revision>78</cp:revision>
  <cp:lastPrinted>2019-01-23T15:26:42Z</cp:lastPrinted>
  <dcterms:created xsi:type="dcterms:W3CDTF">2018-05-22T12:47:21Z</dcterms:created>
  <dcterms:modified xsi:type="dcterms:W3CDTF">2019-01-28T06:38:52Z</dcterms:modified>
</cp:coreProperties>
</file>